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0" r:id="rId3"/>
    <p:sldId id="295" r:id="rId4"/>
    <p:sldId id="29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9/28/2018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9/28/2018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53568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C &amp;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September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28,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(Friday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Check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Part C &amp;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Review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Iceman Murder Mystery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Review Worksheet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2: The Writing Process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1"/>
            <a:ext cx="8534400" cy="1600200"/>
          </a:xfrm>
        </p:spPr>
        <p:txBody>
          <a:bodyPr numCol="1">
            <a:normAutofit/>
          </a:bodyPr>
          <a:lstStyle/>
          <a:p>
            <a:pPr fontAlgn="base"/>
            <a:r>
              <a:rPr lang="en-US" dirty="0" smtClean="0"/>
              <a:t>Can you identify the following NFL teams by their alternative names?</a:t>
            </a:r>
          </a:p>
          <a:p>
            <a:pPr lvl="1" fontAlgn="base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76600" y="152400"/>
            <a:ext cx="41910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n-US" sz="4500" b="1" dirty="0" smtClean="0">
                <a:solidFill>
                  <a:srgbClr val="F0AD00">
                    <a:satMod val="150000"/>
                  </a:srgbClr>
                </a:solidFill>
                <a:cs typeface="Arial" charset="0"/>
              </a:rPr>
              <a:t>- Brain Teaser</a:t>
            </a:r>
            <a:endParaRPr lang="en-US" sz="4500" b="1" dirty="0">
              <a:solidFill>
                <a:srgbClr val="F0AD00">
                  <a:satMod val="150000"/>
                </a:srgbClr>
              </a:solidFill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971800"/>
            <a:ext cx="8305800" cy="3886200"/>
          </a:xfrm>
          <a:prstGeom prst="rect">
            <a:avLst/>
          </a:prstGeom>
        </p:spPr>
        <p:txBody>
          <a:bodyPr vert="horz" lIns="54864" tIns="91440" numCol="2" rtlCol="0">
            <a:normAutofit/>
          </a:bodyPr>
          <a:lstStyle/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Seven Squared</a:t>
            </a: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Norsemen</a:t>
            </a: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King of the Beasts</a:t>
            </a: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Thieves</a:t>
            </a: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Greek Gods</a:t>
            </a: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Type of Tiger</a:t>
            </a: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The National Bird</a:t>
            </a:r>
          </a:p>
          <a:p>
            <a:pPr marL="731520" lvl="1" indent="-274320" fontAlgn="base">
              <a:spcBef>
                <a:spcPct val="20000"/>
              </a:spcBef>
              <a:buClr>
                <a:srgbClr val="60B5CC"/>
              </a:buClr>
              <a:buSzPct val="90000"/>
              <a:buFont typeface="Wingdings"/>
              <a:buChar char=""/>
              <a:defRPr/>
            </a:pP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American Forefathers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Vocabulary</a:t>
            </a:r>
          </a:p>
          <a:p>
            <a:pPr lvl="1" fontAlgn="base"/>
            <a:r>
              <a:rPr lang="en-US" sz="2800" dirty="0" smtClean="0"/>
              <a:t>Use the following words in a sentence. Make sure the sentences demonstrate your understanding of the word.</a:t>
            </a:r>
          </a:p>
          <a:p>
            <a:pPr lvl="2" fontAlgn="base"/>
            <a:r>
              <a:rPr lang="en-US" sz="2400" dirty="0" smtClean="0"/>
              <a:t>Inventory</a:t>
            </a:r>
          </a:p>
          <a:p>
            <a:pPr lvl="2" fontAlgn="base"/>
            <a:r>
              <a:rPr lang="en-US" dirty="0" smtClean="0"/>
              <a:t>Cursory</a:t>
            </a:r>
          </a:p>
          <a:p>
            <a:pPr lvl="2" fontAlgn="base"/>
            <a:r>
              <a:rPr lang="en-US" sz="2400" dirty="0" smtClean="0"/>
              <a:t>Gruesome</a:t>
            </a:r>
          </a:p>
          <a:p>
            <a:pPr lvl="2" fontAlgn="base"/>
            <a:r>
              <a:rPr lang="en-US" dirty="0" smtClean="0"/>
              <a:t>Dehydrate</a:t>
            </a:r>
          </a:p>
          <a:p>
            <a:pPr lvl="2" fontAlgn="base"/>
            <a:r>
              <a:rPr lang="en-US" sz="2400" dirty="0" smtClean="0"/>
              <a:t>Corroborate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5061</TotalTime>
  <Words>221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1_Office Theme</vt:lpstr>
      <vt:lpstr>Module</vt:lpstr>
      <vt:lpstr>Slide 1</vt:lpstr>
      <vt:lpstr>Bell Ringer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279</cp:revision>
  <dcterms:created xsi:type="dcterms:W3CDTF">2018-08-16T12:23:19Z</dcterms:created>
  <dcterms:modified xsi:type="dcterms:W3CDTF">2018-09-28T12:31:19Z</dcterms:modified>
</cp:coreProperties>
</file>