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90" r:id="rId3"/>
    <p:sldId id="29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9B7DF-088E-4CFE-8564-8754C5B950E4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A8A6-E1D7-4C33-9471-785E77E6A66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25A8F-1A9D-4468-A821-53975F884D3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7431-CC3F-44B4-B7AC-348400C90A1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844E0-4DFD-4424-BC67-6E7A456D0337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1182F-3412-4B97-B4AD-A15634503C9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D68C5-36DA-4117-A0A3-ED4D2415F79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C6509-E6F3-461C-9AF9-53A4793BE5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7BD19-C60C-4798-8F9B-39D01D2584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3AD69-8695-49DE-A441-AE191AB208E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ADBC-E4B5-48A8-AEBF-A286F5F8367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1751-2A91-4532-A6B1-8C4105B8CDA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B8335-5223-471E-96D1-DAABA8E9FCD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2141-E62D-4C65-B012-087A44D2B6C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A3927-2E7F-4937-893F-54F93481A22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77FB4-36EF-4560-836D-857073440DA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1FC8F50B-3593-4694-A542-5E481F35A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1C9F9B7-A71D-4AEC-A20A-3AF4A6D5D4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4F44D-3F3A-404C-A098-939979A0E30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30902-AC93-415F-B3C0-CD977F771AF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39621-C59C-4E64-BDAF-35C652C179E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9B05-FE03-4948-AB29-85FE819BCC6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9/25/2018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9/25/2018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35280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Yesterday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“Eclipsed” Mini Essay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September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25,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(Tuesday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1 – Test Answers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– Part 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– A, B, &amp; 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806786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2: The Writing Process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Pre-Test – 10pts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Adjectives/Adverbs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Prepostions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/Pronouns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Group Mini Essay – 20pts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Worldy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1 A-E, Review – 35pts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Summer Reading Assessment – 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Test – 28pts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Children’s Book Assessment – 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1 Test – 40pts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2971800" cy="1252728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199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M.U.G. Shot – Write the sentences as they appear and then edit them.</a:t>
            </a:r>
          </a:p>
          <a:p>
            <a:pPr marL="633222" indent="-514350" fontAlgn="base">
              <a:buFont typeface="+mj-lt"/>
              <a:buAutoNum type="arabicPeriod"/>
            </a:pPr>
            <a:endParaRPr lang="en-US" sz="1800" dirty="0" smtClean="0"/>
          </a:p>
          <a:p>
            <a:pPr marL="925830" lvl="1" indent="-514350" fontAlgn="base">
              <a:buFont typeface="+mj-lt"/>
              <a:buAutoNum type="arabicPeriod"/>
            </a:pPr>
            <a:r>
              <a:rPr lang="en-US" sz="3200" dirty="0" smtClean="0"/>
              <a:t>we </a:t>
            </a:r>
            <a:r>
              <a:rPr lang="en-US" sz="3200" dirty="0" err="1" smtClean="0"/>
              <a:t>dont</a:t>
            </a:r>
            <a:r>
              <a:rPr lang="en-US" sz="3200" dirty="0" smtClean="0"/>
              <a:t> got no pets in our family</a:t>
            </a:r>
          </a:p>
          <a:p>
            <a:pPr marL="925830" lvl="1" indent="-514350">
              <a:buFont typeface="+mj-lt"/>
              <a:buAutoNum type="arabicPeriod"/>
            </a:pPr>
            <a:endParaRPr lang="en-US" sz="3200" dirty="0" smtClean="0"/>
          </a:p>
          <a:p>
            <a:pPr marL="92583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err="1" smtClean="0"/>
              <a:t>kelsey</a:t>
            </a:r>
            <a:r>
              <a:rPr lang="en-US" sz="3200" dirty="0" smtClean="0"/>
              <a:t> said </a:t>
            </a:r>
            <a:r>
              <a:rPr lang="en-US" sz="3200" dirty="0" err="1" smtClean="0"/>
              <a:t>i</a:t>
            </a:r>
            <a:r>
              <a:rPr lang="en-US" sz="3200" dirty="0" smtClean="0"/>
              <a:t> want to go to aunt joys for thanksgiving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4607</TotalTime>
  <Words>188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1_Office Theme</vt:lpstr>
      <vt:lpstr>Module</vt:lpstr>
      <vt:lpstr>Slide 1</vt:lpstr>
      <vt:lpstr>Bell Ringer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259</cp:revision>
  <dcterms:created xsi:type="dcterms:W3CDTF">2018-08-16T12:23:19Z</dcterms:created>
  <dcterms:modified xsi:type="dcterms:W3CDTF">2018-09-25T12:35:06Z</dcterms:modified>
</cp:coreProperties>
</file>