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Children’s Book Assessment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Children’s Book Assessment 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September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12,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(Wednesday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Check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Wise Lesson 1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Parts A,B, 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– Part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 &amp;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– Parts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 &amp;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Children’s Book Assessment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2: The Writing Process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Speech Test – 28pts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876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Vocabulary</a:t>
            </a:r>
            <a:endParaRPr lang="en-US" sz="1400" dirty="0" smtClean="0"/>
          </a:p>
          <a:p>
            <a:pPr lvl="1"/>
            <a:r>
              <a:rPr lang="en-US" sz="3200" dirty="0" smtClean="0"/>
              <a:t>Write one sentence for each of the following words. Make sure the sentence demonstrates your understanding of the word.</a:t>
            </a:r>
          </a:p>
          <a:p>
            <a:pPr lvl="2"/>
            <a:r>
              <a:rPr lang="en-US" sz="2800" dirty="0" smtClean="0"/>
              <a:t>Avid</a:t>
            </a:r>
          </a:p>
          <a:p>
            <a:pPr lvl="2"/>
            <a:r>
              <a:rPr lang="en-US" sz="2800" dirty="0" smtClean="0"/>
              <a:t>Pseudonym</a:t>
            </a:r>
          </a:p>
          <a:p>
            <a:pPr lvl="2"/>
            <a:r>
              <a:rPr lang="en-US" sz="2800" dirty="0" smtClean="0"/>
              <a:t>Brusque</a:t>
            </a:r>
          </a:p>
          <a:p>
            <a:pPr lvl="2"/>
            <a:r>
              <a:rPr lang="en-US" sz="2800" dirty="0" smtClean="0"/>
              <a:t>Proprietor </a:t>
            </a:r>
          </a:p>
          <a:p>
            <a:pPr lvl="2"/>
            <a:r>
              <a:rPr lang="en-US" sz="2800" dirty="0" smtClean="0"/>
              <a:t>Concise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168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1_Module</vt:lpstr>
      <vt:lpstr>Slide 1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195</cp:revision>
  <dcterms:created xsi:type="dcterms:W3CDTF">2018-08-16T12:23:19Z</dcterms:created>
  <dcterms:modified xsi:type="dcterms:W3CDTF">2018-09-12T13:20:18Z</dcterms:modified>
</cp:coreProperties>
</file>