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63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F51B-A41F-463D-A1C2-3F79855B78B4}" type="datetime1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B407-A44F-4F55-ACD0-2B59ADF2BF25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CF8D-8F1C-4151-BD64-B71716AD1E6C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EBB2-0921-43A9-9DF7-3788080D912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0920C-410F-421C-8562-8C3E1692C805}" type="datetime1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04DE-2CFC-4BDA-BCEA-143D4EC284A7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11ED-F550-452F-9DAD-F03AD90920CA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E51E2-9BC8-4E90-998F-CE5396F691C2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3061-592B-49D3-B849-57633B714DAE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DDB2-D82E-48D2-A28F-9B33AE08565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DF54F-2B63-4E1F-82AD-300266F1CACC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C944-FC53-48A7-82C5-293B9F4C255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C8150-DF7C-46CC-BCE4-C86D041CD333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AE4D9-AF34-4E34-A8C0-139B54A0BA8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4453-DDD0-4B28-86FD-FD2FCABE5A3C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A84-FC40-4C35-8065-DE5DC3B7979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64E2-9A8B-4661-9697-AB277DD05631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7338A-2264-4935-AD7E-1014891074E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845B-1B57-49B3-8BCE-7D61FB311C5B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F51DA-2DD0-477A-9FEA-634BA7039CF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C3A0-F2D6-4BB2-884F-BDA8BBA182CA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313D-3E4A-4693-822B-ED5CB87AB3D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D2A7C-94F1-42E2-B265-FA1F0E5697A3}" type="datetime1">
              <a:rPr lang="en-US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68165D-B297-46BE-8E2F-E96E654938AA}" type="slidenum">
              <a:rPr lang="en-US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Friday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Bring Summer Reading Book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Syllabus Sign-Off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August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(Monday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Parts of Speech – Pre-Test – Google Classroom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Bring Summer Reading Book -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Tomorrow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1: Parts of Speech Review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799"/>
          </a:xfrm>
        </p:spPr>
        <p:txBody>
          <a:bodyPr/>
          <a:lstStyle/>
          <a:p>
            <a:r>
              <a:rPr lang="en-US" dirty="0" smtClean="0"/>
              <a:t>What does the quote below mean to you? How can you apply it to school?</a:t>
            </a:r>
          </a:p>
          <a:p>
            <a:endParaRPr lang="en-US" dirty="0" smtClean="0"/>
          </a:p>
          <a:p>
            <a:r>
              <a:rPr lang="en-US" dirty="0" smtClean="0"/>
              <a:t>“Notice that the stiffest tree is most easily cracked, while the bamboo or willow survives by bending with the wind.”</a:t>
            </a:r>
          </a:p>
          <a:p>
            <a:pPr algn="r"/>
            <a:r>
              <a:rPr lang="en-US" dirty="0" smtClean="0"/>
              <a:t>Bruce Lee</a:t>
            </a:r>
          </a:p>
          <a:p>
            <a:endParaRPr lang="en-US" dirty="0"/>
          </a:p>
        </p:txBody>
      </p:sp>
      <p:pic>
        <p:nvPicPr>
          <p:cNvPr id="1026" name="Picture 2" descr="http://az616578.vo.msecnd.net/files/2017/04/23/636285196621622129693573392_brucelee_launch_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724400"/>
            <a:ext cx="3793066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Speech 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test will cover the basic parts of speech</a:t>
            </a:r>
          </a:p>
          <a:p>
            <a:pPr lvl="1"/>
            <a:r>
              <a:rPr lang="en-US" dirty="0" smtClean="0"/>
              <a:t>Nouns, Verbs, Adjectives, Adverbs, Prepositions, Conjunctions, Pronouns.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Answer every question to the best of your ability.</a:t>
            </a:r>
          </a:p>
          <a:p>
            <a:endParaRPr lang="en-US" dirty="0" smtClean="0"/>
          </a:p>
          <a:p>
            <a:r>
              <a:rPr lang="en-US" dirty="0" smtClean="0"/>
              <a:t>I will use the results of the test to tailor what I teach to best fit the needs of the class.</a:t>
            </a:r>
          </a:p>
          <a:p>
            <a:endParaRPr lang="en-US" dirty="0" smtClean="0"/>
          </a:p>
          <a:p>
            <a:r>
              <a:rPr lang="en-US" dirty="0" smtClean="0"/>
              <a:t>The rest of the period is yours to complete the test.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Classroom – 8-9 Black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Log in to your </a:t>
            </a:r>
            <a:r>
              <a:rPr lang="en-US" sz="4000" dirty="0" err="1" smtClean="0"/>
              <a:t>Chromebook</a:t>
            </a:r>
            <a:endParaRPr lang="en-US" sz="4000" dirty="0" smtClean="0"/>
          </a:p>
          <a:p>
            <a:pPr lvl="1"/>
            <a:r>
              <a:rPr lang="en-US" sz="3600" dirty="0" smtClean="0"/>
              <a:t>Click on the Classroom Icon</a:t>
            </a:r>
          </a:p>
          <a:p>
            <a:pPr lvl="2"/>
            <a:r>
              <a:rPr lang="en-US" sz="2800" dirty="0" smtClean="0"/>
              <a:t>Click Join Class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Your class code is: wat7mg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google classroo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667000"/>
            <a:ext cx="1905000" cy="1641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Classroom – 3-4 Black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Log in to your </a:t>
            </a:r>
            <a:r>
              <a:rPr lang="en-US" sz="4000" dirty="0" err="1" smtClean="0"/>
              <a:t>Chromebook</a:t>
            </a:r>
            <a:endParaRPr lang="en-US" sz="4000" dirty="0" smtClean="0"/>
          </a:p>
          <a:p>
            <a:pPr lvl="1"/>
            <a:r>
              <a:rPr lang="en-US" sz="3600" dirty="0" smtClean="0"/>
              <a:t>Click on the Classroom Icon</a:t>
            </a:r>
          </a:p>
          <a:p>
            <a:pPr lvl="2"/>
            <a:r>
              <a:rPr lang="en-US" sz="2800" dirty="0" smtClean="0"/>
              <a:t>Click Join Class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Your class code is: z1bdqj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google classroo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667000"/>
            <a:ext cx="1905000" cy="1641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246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1_Office Theme</vt:lpstr>
      <vt:lpstr>1_Module</vt:lpstr>
      <vt:lpstr>2_Module</vt:lpstr>
      <vt:lpstr>Slide 1</vt:lpstr>
      <vt:lpstr>Bell Ringer</vt:lpstr>
      <vt:lpstr>Parts of Speech Pre-Test</vt:lpstr>
      <vt:lpstr>Google Classroom – 8-9 Black</vt:lpstr>
      <vt:lpstr>Google Classroom – 3-4 Black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31</cp:revision>
  <dcterms:created xsi:type="dcterms:W3CDTF">2018-08-16T12:23:19Z</dcterms:created>
  <dcterms:modified xsi:type="dcterms:W3CDTF">2018-08-20T12:23:18Z</dcterms:modified>
</cp:coreProperties>
</file>