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63" r:id="rId5"/>
    <p:sldId id="264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59B7DF-088E-4CFE-8564-8754C5B950E4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A8A6-E1D7-4C33-9471-785E77E6A66F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825A8F-1A9D-4468-A821-53975F884D3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A7431-CC3F-44B4-B7AC-348400C90A1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D844E0-4DFD-4424-BC67-6E7A456D0337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D1182F-3412-4B97-B4AD-A15634503C92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CD68C5-36DA-4117-A0A3-ED4D2415F79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C6509-E6F3-461C-9AF9-53A4793BE5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F7BD19-C60C-4798-8F9B-39D01D258490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23AD69-8695-49DE-A441-AE191AB208E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B3ADBC-E4B5-48A8-AEBF-A286F5F8367B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81751-2A91-4532-A6B1-8C4105B8CDA8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9B8335-5223-471E-96D1-DAABA8E9FCD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F2141-E62D-4C65-B012-087A44D2B6C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A3927-2E7F-4937-893F-54F93481A22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77FB4-36EF-4560-836D-857073440DA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1FC8F50B-3593-4694-A542-5E481F35A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A1C9F9B7-A71D-4AEC-A20A-3AF4A6D5D4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4F44D-3F3A-404C-A098-939979A0E307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530902-AC93-415F-B3C0-CD977F771AF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E39621-C59C-4E64-BDAF-35C652C179E8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89B05-FE03-4948-AB29-85FE819BCC60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5FAFE-94BC-4D77-AA0E-2EF174B53B84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8/17/2018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769F4-EE49-4319-8795-5FC84EA7BED0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8/17/2018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(Thursday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Syllabus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Syllabus Sign-Off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August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17,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(Friday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Bell Ringer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Parts of Speech – Pre-Test – Google Classroom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Bring Summer Reading Book -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Monday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1: Parts of Speech Review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Assignments/Moments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1.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cs typeface="Arial" charset="0"/>
                      </a:endParaRP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2971800" cy="1252728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76600" y="152400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>
              <a:spcBef>
                <a:spcPct val="0"/>
              </a:spcBef>
              <a:defRPr/>
            </a:pPr>
            <a:r>
              <a:rPr lang="en-US" sz="4500" b="1" dirty="0" smtClean="0">
                <a:solidFill>
                  <a:srgbClr val="F0AD00">
                    <a:satMod val="150000"/>
                  </a:srgbClr>
                </a:solidFill>
                <a:cs typeface="Arial" charset="0"/>
              </a:rPr>
              <a:t>- Brain Teaser</a:t>
            </a:r>
            <a:endParaRPr lang="en-US" sz="4500" b="1" dirty="0">
              <a:solidFill>
                <a:srgbClr val="F0AD00">
                  <a:satMod val="150000"/>
                </a:srgbClr>
              </a:solidFill>
              <a:cs typeface="Arial" charset="0"/>
            </a:endParaRPr>
          </a:p>
        </p:txBody>
      </p:sp>
      <p:pic>
        <p:nvPicPr>
          <p:cNvPr id="6" name="Picture 1" descr="Brain1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532" y="-116085"/>
            <a:ext cx="9236646" cy="7138169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Brain1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0367" y="-141759"/>
            <a:ext cx="9322594" cy="7204026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 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1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This test will cover the basic parts of speech</a:t>
            </a:r>
          </a:p>
          <a:p>
            <a:pPr lvl="1"/>
            <a:r>
              <a:rPr lang="en-US" dirty="0" smtClean="0"/>
              <a:t>Nouns, Verbs, Adjectives, Adverbs, Prepositions, Conjunctions, Pronouns.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Answer every question to the best of your ability.</a:t>
            </a:r>
          </a:p>
          <a:p>
            <a:endParaRPr lang="en-US" dirty="0" smtClean="0"/>
          </a:p>
          <a:p>
            <a:r>
              <a:rPr lang="en-US" dirty="0" smtClean="0"/>
              <a:t>I will use the results of the test to tailor what I teach to best fit the needs of the class.</a:t>
            </a:r>
          </a:p>
          <a:p>
            <a:endParaRPr lang="en-US" dirty="0" smtClean="0"/>
          </a:p>
          <a:p>
            <a:r>
              <a:rPr lang="en-US" dirty="0" smtClean="0"/>
              <a:t>The rest of the period is yours to complete the test.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Classroom – 8-9 Black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Log in to your </a:t>
            </a:r>
            <a:r>
              <a:rPr lang="en-US" sz="4000" dirty="0" err="1" smtClean="0"/>
              <a:t>Chromebook</a:t>
            </a:r>
            <a:endParaRPr lang="en-US" sz="4000" dirty="0" smtClean="0"/>
          </a:p>
          <a:p>
            <a:pPr lvl="1"/>
            <a:r>
              <a:rPr lang="en-US" sz="3600" dirty="0" smtClean="0"/>
              <a:t>Click on the Classroom Icon</a:t>
            </a:r>
          </a:p>
          <a:p>
            <a:pPr lvl="2"/>
            <a:r>
              <a:rPr lang="en-US" sz="2800" dirty="0" smtClean="0"/>
              <a:t>Click Join Class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Your class code is: wat7mg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google classroo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905000" cy="1641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Classroom – 3-4 Black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Log in to your </a:t>
            </a:r>
            <a:r>
              <a:rPr lang="en-US" sz="4000" dirty="0" err="1" smtClean="0"/>
              <a:t>Chromebook</a:t>
            </a:r>
            <a:endParaRPr lang="en-US" sz="4000" dirty="0" smtClean="0"/>
          </a:p>
          <a:p>
            <a:pPr lvl="1"/>
            <a:r>
              <a:rPr lang="en-US" sz="3600" dirty="0" smtClean="0"/>
              <a:t>Click on the Classroom Icon</a:t>
            </a:r>
          </a:p>
          <a:p>
            <a:pPr lvl="2"/>
            <a:r>
              <a:rPr lang="en-US" sz="2800" dirty="0" smtClean="0"/>
              <a:t>Click Join Class</a:t>
            </a:r>
          </a:p>
          <a:p>
            <a:pPr lvl="1"/>
            <a:endParaRPr lang="en-US" sz="3600" dirty="0" smtClean="0"/>
          </a:p>
          <a:p>
            <a:r>
              <a:rPr lang="en-US" sz="4000" dirty="0" smtClean="0"/>
              <a:t>Your class code is: z1bdqj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google classroo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905000" cy="1641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207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1_Office Theme</vt:lpstr>
      <vt:lpstr>1_Module</vt:lpstr>
      <vt:lpstr>Office Theme</vt:lpstr>
      <vt:lpstr>Slide 1</vt:lpstr>
      <vt:lpstr>Bell Ringer</vt:lpstr>
      <vt:lpstr>Slide 3</vt:lpstr>
      <vt:lpstr>Parts of Speech Pre-Test</vt:lpstr>
      <vt:lpstr>Google Classroom – 8-9 Black</vt:lpstr>
      <vt:lpstr>Google Classroom – 3-4 Black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30</cp:revision>
  <dcterms:created xsi:type="dcterms:W3CDTF">2018-08-16T12:23:19Z</dcterms:created>
  <dcterms:modified xsi:type="dcterms:W3CDTF">2018-08-17T21:41:05Z</dcterms:modified>
</cp:coreProperties>
</file>