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sldIdLst>
    <p:sldId id="290" r:id="rId5"/>
    <p:sldId id="291" r:id="rId6"/>
    <p:sldId id="293" r:id="rId7"/>
    <p:sldId id="295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6827-46EF-41E3-995C-8E6784B9B64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D0B9-8865-409B-9399-A448CE5813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F010-F422-4ABC-9BD0-3827AFCACDF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6D06-B698-4354-B6F1-AB86932C63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5C62-68D4-4275-94E0-E71985CA129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6EA5-94DF-4738-A0A5-FDB4531E6C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C6827-46EF-41E3-995C-8E6784B9B6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0D0B9-8865-409B-9399-A448CE581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BFF03-4297-401B-8FC9-5D5F2713DC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8EE3-9D89-4576-93B8-27EAA9374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6D547-38F6-4EC6-B93D-F286EBB77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3C5A6-1566-4BC4-B105-C995FD4AFF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91A96-9C4E-4EF8-929D-EF98BA9A89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A729-9064-4A1D-92BA-5CBD48D62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02DC8-96AF-43E9-9C3E-0E8129D5B9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E387E-C5C2-4D23-976C-3880525CE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A89C6-9CCF-4C16-A911-FD778ADAED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4AE7-BB4E-4346-84F8-7FAB202E7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9C1BC-D9B7-4967-A3C2-B6E5A693F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58958-2783-4321-8EA5-26F991470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3ABC2-0B0A-4926-A861-319D4B203E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5AB1A-612B-45F2-8151-4ACBDFE4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FF03-4297-401B-8FC9-5D5F2713DC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8EE3-9D89-4576-93B8-27EAA93743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8BAB130A-CCB1-47A9-80CB-A72F277FC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F92A8636-0969-426E-A778-7DD23F020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BF010-F422-4ABC-9BD0-3827AFCACD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6D06-B698-4354-B6F1-AB86932C6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45C62-68D4-4275-94E0-E71985CA12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96EA5-94DF-4738-A0A5-FDB4531E6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C6827-46EF-41E3-995C-8E6784B9B6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0D0B9-8865-409B-9399-A448CE581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BFF03-4297-401B-8FC9-5D5F2713DC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8EE3-9D89-4576-93B8-27EAA9374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6D547-38F6-4EC6-B93D-F286EBB77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3C5A6-1566-4BC4-B105-C995FD4AFF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91A96-9C4E-4EF8-929D-EF98BA9A89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A729-9064-4A1D-92BA-5CBD48D62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02DC8-96AF-43E9-9C3E-0E8129D5B9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E387E-C5C2-4D23-976C-3880525CE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A89C6-9CCF-4C16-A911-FD778ADAED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4AE7-BB4E-4346-84F8-7FAB202E7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9C1BC-D9B7-4967-A3C2-B6E5A693F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58958-2783-4321-8EA5-26F991470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D547-38F6-4EC6-B93D-F286EBB77E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C5A6-1566-4BC4-B105-C995FD4AFF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3ABC2-0B0A-4926-A861-319D4B203E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5AB1A-612B-45F2-8151-4ACBDFE40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8BAB130A-CCB1-47A9-80CB-A72F277FC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F92A8636-0969-426E-A778-7DD23F020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BF010-F422-4ABC-9BD0-3827AFCACD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6D06-B698-4354-B6F1-AB86932C63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45C62-68D4-4275-94E0-E71985CA12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96EA5-94DF-4738-A0A5-FDB4531E6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E7CDA-EE9B-4D93-8640-EDDD86D4BF55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38D3-C88D-4A31-801F-3392639D49ED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8E8A8-4896-460F-AA3D-0264C58E912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FF008-C964-4561-967B-B4EBA192714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DFD3D-7061-4E0B-AF0C-D5D89DA4879B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2317C-2CD8-4718-A9AD-EFB2F2513CF0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301BD-A761-4ADF-89C7-42D1568756D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2D2B9-0311-41BE-A454-78B3F814502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30B08-1B5D-4530-A517-C4A35E3559C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7484-B224-4B3E-BF78-41FFF4C2B0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42F0B-D9BD-4216-8E6E-F8A073DB78C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5C9CF-17F4-4394-9328-165F789F357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1A96-9C4E-4EF8-929D-EF98BA9A891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A729-9064-4A1D-92BA-5CBD48D622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20C26-8BB4-4A10-98DA-8A25DEEEC0B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47BC6-D744-4F7F-9968-1B1231F1988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22420-B9F4-48BA-BB84-CF339BDF143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0E4AC-4AE4-4DB5-B8E7-3184E9F4A12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2DB8E28-B9DA-4509-BFE8-59A0BBB42F5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4E53DDA1-31D2-4EC1-AD03-00961F99C11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80CC2-98E3-47BB-960F-1761BD45333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A4096-2E6E-4AB0-9FFC-12D6D4395C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7AF74-DC3D-4E93-B967-A129BF4083E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6D295-0D54-4397-A986-938D8B41282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2DC8-96AF-43E9-9C3E-0E8129D5B9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387E-C5C2-4D23-976C-3880525CE7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89C6-9CCF-4C16-A911-FD778ADAED6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4AE7-BB4E-4346-84F8-7FAB202E7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C1BC-D9B7-4967-A3C2-B6E5A693F9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8958-2783-4321-8EA5-26F991470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ABC2-0B0A-4926-A861-319D4B203E1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AB1A-612B-45F2-8151-4ACBDFE402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130A-CCB1-47A9-80CB-A72F277FC76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8636-0969-426E-A778-7DD23F020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6D41-86F4-4E23-AD09-1DDF522B26CB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FFB67-F4B1-4B01-BC42-6141F22FDE1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6D41-86F4-4E23-AD09-1DDF522B26C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FFB67-F4B1-4B01-BC42-6141F22FDE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6D41-86F4-4E23-AD09-1DDF522B26C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12/18/2018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FFB67-F4B1-4B01-BC42-6141F22FDE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5F2DB-53D4-4040-A2AC-584E605A061A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12/18/2018</a:t>
            </a:fld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0F616-6EBD-4A66-A89F-578AFCAAC05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hopkins@d88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8763000" cy="3535680"/>
        </p:xfrm>
        <a:graphic>
          <a:graphicData uri="http://schemas.openxmlformats.org/drawingml/2006/table">
            <a:tbl>
              <a:tblPr/>
              <a:tblGrid>
                <a:gridCol w="3962400"/>
                <a:gridCol w="4800600"/>
              </a:tblGrid>
              <a:tr h="1676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Yesterday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Handouts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TP-CASTT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2. “Nothing Gold Can Stay”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Homework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“Nothing Gold Can Stay”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Due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None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December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18,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2018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(Tuesday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Bell Ringer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Check 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Wordly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Wise Lesson 4 Review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3.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Wordly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Wise Lesson 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– Test Review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My Email: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  <a:hlinkClick r:id="rId3"/>
                        </a:rPr>
                        <a:t>dhopkins@d88a.org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Today’s Homework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Wordly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Wise Lesson 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Test -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Thursday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52400"/>
          <a:ext cx="8763000" cy="371475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8</a:t>
                      </a:r>
                      <a:r>
                        <a:rPr kumimoji="0" lang="en-US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th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Grade English /Language Arts – Mr. Hopkins</a:t>
                      </a:r>
                    </a:p>
                  </a:txBody>
                  <a:tcPr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8" name="Group 30"/>
          <p:cNvGraphicFramePr>
            <a:graphicFrameLocks noGrp="1"/>
          </p:cNvGraphicFramePr>
          <p:nvPr/>
        </p:nvGraphicFramePr>
        <p:xfrm>
          <a:off x="152400" y="3962400"/>
          <a:ext cx="8763000" cy="2806786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3351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Unit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5: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Flowers for Algernon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Daily Assignments/Moments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Assessments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Verbals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Worksheet – 10pts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Participles Worksheet – 5pts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Clauses Worksheet – 10pts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Wordly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Wise Lesson 3 – A-E, Review – 35pts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Flowers for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Algernon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Pre Reading Questions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10pts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Wordly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Wise Lesson 4 – A-E, Review – 35pts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Tell-Tale Heart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Insanity Plea – 100pts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Parts of Sentence Test – 37pts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Wordly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Wise Lesson 3 Test – 40pts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Harrison Bergeron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Essay – 100pts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Works Cited Page – 30pts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All documents and assignments will be loaded onto my class page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Vocabulary</a:t>
            </a:r>
          </a:p>
          <a:p>
            <a:pPr lvl="1"/>
            <a:r>
              <a:rPr lang="en-US" sz="3600" dirty="0" smtClean="0"/>
              <a:t>Create sentences </a:t>
            </a:r>
            <a:r>
              <a:rPr lang="en-US" sz="3600" dirty="0" smtClean="0"/>
              <a:t>using the following words:</a:t>
            </a:r>
          </a:p>
          <a:p>
            <a:pPr lvl="2"/>
            <a:r>
              <a:rPr lang="en-US" sz="3200" b="1" dirty="0" smtClean="0"/>
              <a:t>Despondent</a:t>
            </a:r>
          </a:p>
          <a:p>
            <a:pPr lvl="2"/>
            <a:r>
              <a:rPr lang="en-US" sz="3200" b="1" dirty="0" smtClean="0"/>
              <a:t>Sage</a:t>
            </a:r>
          </a:p>
          <a:p>
            <a:pPr lvl="2"/>
            <a:r>
              <a:rPr lang="en-US" sz="3200" b="1" dirty="0" smtClean="0"/>
              <a:t>Entreat</a:t>
            </a:r>
          </a:p>
          <a:p>
            <a:pPr lvl="2"/>
            <a:r>
              <a:rPr lang="en-US" sz="3200" b="1" dirty="0" smtClean="0"/>
              <a:t>Reverberate</a:t>
            </a:r>
          </a:p>
          <a:p>
            <a:pPr lvl="2"/>
            <a:r>
              <a:rPr lang="en-US" sz="3200" b="1" dirty="0" smtClean="0"/>
              <a:t>Haunt</a:t>
            </a:r>
          </a:p>
          <a:p>
            <a:pPr lvl="2"/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267200"/>
            <a:ext cx="8077200" cy="1673352"/>
          </a:xfrm>
        </p:spPr>
        <p:txBody>
          <a:bodyPr/>
          <a:lstStyle/>
          <a:p>
            <a:r>
              <a:rPr lang="en-US" dirty="0" smtClean="0"/>
              <a:t>Grudgeball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077200" cy="1499616"/>
          </a:xfrm>
        </p:spPr>
        <p:txBody>
          <a:bodyPr/>
          <a:lstStyle/>
          <a:p>
            <a:r>
              <a:rPr lang="en-US" dirty="0" smtClean="0"/>
              <a:t>Wordly Wise Lesson 4  Test Review</a:t>
            </a:r>
            <a:endParaRPr lang="en-US" dirty="0"/>
          </a:p>
        </p:txBody>
      </p:sp>
      <p:pic>
        <p:nvPicPr>
          <p:cNvPr id="1031" name="Picture 7" descr="J:\Richland - Year 03\Week 17\51KUt9fe4HL._SY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00200"/>
            <a:ext cx="1704975" cy="2335582"/>
          </a:xfrm>
          <a:prstGeom prst="rect">
            <a:avLst/>
          </a:prstGeom>
          <a:noFill/>
        </p:spPr>
      </p:pic>
      <p:pic>
        <p:nvPicPr>
          <p:cNvPr id="4100" name="Picture 4" descr="https://s-media-cache-ak0.pinimg.com/originals/35/ee/69/35ee6921c1e1a7bde7841c14f5eff6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2286000" cy="1524000"/>
          </a:xfrm>
          <a:prstGeom prst="rect">
            <a:avLst/>
          </a:prstGeom>
          <a:noFill/>
        </p:spPr>
      </p:pic>
      <p:pic>
        <p:nvPicPr>
          <p:cNvPr id="4102" name="Picture 6" descr="https://s-media-cache-ak0.pinimg.com/736x/e0/ab/63/e0ab63cae992931ccd6bc1a7987342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0"/>
            <a:ext cx="1524000" cy="1523999"/>
          </a:xfrm>
          <a:prstGeom prst="rect">
            <a:avLst/>
          </a:prstGeom>
          <a:noFill/>
        </p:spPr>
      </p:pic>
      <p:sp>
        <p:nvSpPr>
          <p:cNvPr id="4106" name="AutoShape 10" descr="http://media.lifestyle.one/jpg/80/0/0/800/478/0/0/0/aspectfit/North/0/0/0/0/0/l/cc/42ae8/b2881/ac23a/9d899/0d771/ef34f/TAYLORMAIN_940x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08" name="AutoShape 12" descr="http://media.lifestyle.one/jpg/80/0/0/800/478/0/0/0/aspectfit/North/0/0/0/0/0/l/cc/42ae8/b2881/ac23a/9d899/0d771/ef34f/TAYLORMAIN_940x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10" name="AutoShape 14" descr="http://media.lifestyle.one/jpg/80/0/0/800/478/0/0/0/aspectfit/North/0/0/0/0/0/l/cc/42ae8/b2881/ac23a/9d899/0d771/ef34f/TAYLORMAIN_940x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12" name="AutoShape 16" descr="http://media.lifestyle.one/jpg/80/0/0/800/478/0/0/0/aspectfit/North/0/0/0/0/0/l/cc/42ae8/b2881/ac23a/9d899/0d771/ef34f/TAYLORMAIN_940x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14" name="AutoShape 18" descr="http://media.lifestyle.one/jpg/80/0/0/800/478/0/0/0/aspectfit/North/0/0/0/0/0/l/cc/42ae8/b2881/ac23a/9d899/0d771/ef34f/TAYLORMAIN_940x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 descr="TAYLORMAIN_940x5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0786" y="0"/>
            <a:ext cx="2313214" cy="1524000"/>
          </a:xfrm>
          <a:prstGeom prst="rect">
            <a:avLst/>
          </a:prstGeom>
        </p:spPr>
      </p:pic>
      <p:pic>
        <p:nvPicPr>
          <p:cNvPr id="4116" name="Picture 20" descr="http://media.giphy.com/media/8XjPVv4GTKhmE/giphy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752600"/>
            <a:ext cx="3810000" cy="2133601"/>
          </a:xfrm>
          <a:prstGeom prst="rect">
            <a:avLst/>
          </a:prstGeom>
          <a:noFill/>
        </p:spPr>
      </p:pic>
      <p:pic>
        <p:nvPicPr>
          <p:cNvPr id="16" name="Picture 15" descr="Arnold-Schwarzenegger-Recites-Lines-Redd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00200" cy="1524000"/>
          </a:xfrm>
          <a:prstGeom prst="rect">
            <a:avLst/>
          </a:prstGeom>
        </p:spPr>
      </p:pic>
      <p:pic>
        <p:nvPicPr>
          <p:cNvPr id="17" name="Picture 16" descr="Io_Anger_profi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0"/>
            <a:ext cx="1543050" cy="15430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Grudgeball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Red Jaguars</a:t>
            </a:r>
          </a:p>
          <a:p>
            <a:pPr lvl="1"/>
            <a:r>
              <a:rPr lang="en-US" dirty="0" smtClean="0"/>
              <a:t>Torres, </a:t>
            </a:r>
            <a:r>
              <a:rPr lang="en-US" dirty="0" err="1" smtClean="0"/>
              <a:t>Pianowski</a:t>
            </a:r>
            <a:r>
              <a:rPr lang="en-US" dirty="0" smtClean="0"/>
              <a:t>, </a:t>
            </a:r>
            <a:r>
              <a:rPr lang="en-US" dirty="0" err="1" smtClean="0"/>
              <a:t>Demenis</a:t>
            </a:r>
            <a:r>
              <a:rPr lang="en-US" dirty="0" smtClean="0"/>
              <a:t>, Crawford, Salgado, </a:t>
            </a:r>
            <a:r>
              <a:rPr lang="en-US" dirty="0" smtClean="0"/>
              <a:t>Williams, </a:t>
            </a:r>
            <a:r>
              <a:rPr lang="en-US" dirty="0" err="1" smtClean="0"/>
              <a:t>Siniscalchi</a:t>
            </a:r>
            <a:r>
              <a:rPr lang="en-US" dirty="0" smtClean="0"/>
              <a:t> </a:t>
            </a:r>
            <a:br>
              <a:rPr lang="en-US" dirty="0" smtClean="0"/>
            </a:br>
            <a:endParaRPr lang="en-US" sz="1400" dirty="0" smtClean="0"/>
          </a:p>
          <a:p>
            <a:endParaRPr lang="en-US" sz="1500" dirty="0" smtClean="0"/>
          </a:p>
          <a:p>
            <a:r>
              <a:rPr lang="en-US" dirty="0" smtClean="0"/>
              <a:t>Blue Barracudas</a:t>
            </a:r>
          </a:p>
          <a:p>
            <a:pPr lvl="1"/>
            <a:r>
              <a:rPr lang="en-US" dirty="0" err="1" smtClean="0"/>
              <a:t>LiCausi</a:t>
            </a:r>
            <a:r>
              <a:rPr lang="en-US" dirty="0" smtClean="0"/>
              <a:t>, Squires, Adcock, Kowalski, </a:t>
            </a:r>
            <a:r>
              <a:rPr lang="en-US" dirty="0" err="1" smtClean="0"/>
              <a:t>Fakhreddine</a:t>
            </a:r>
            <a:r>
              <a:rPr lang="en-US" dirty="0" smtClean="0"/>
              <a:t>, Denson, Gomez, Rudman</a:t>
            </a:r>
            <a:endParaRPr lang="en-US" sz="1300" dirty="0" smtClean="0"/>
          </a:p>
          <a:p>
            <a:endParaRPr lang="en-US" sz="1500" dirty="0" smtClean="0"/>
          </a:p>
          <a:p>
            <a:r>
              <a:rPr lang="en-US" b="1" dirty="0" smtClean="0"/>
              <a:t>Green </a:t>
            </a:r>
            <a:r>
              <a:rPr lang="en-US" b="1" dirty="0" smtClean="0"/>
              <a:t>Monkeys</a:t>
            </a:r>
          </a:p>
          <a:p>
            <a:pPr lvl="1"/>
            <a:r>
              <a:rPr lang="en-US" b="1" dirty="0" err="1" smtClean="0"/>
              <a:t>Bocatcat</a:t>
            </a:r>
            <a:r>
              <a:rPr lang="en-US" b="1" dirty="0" smtClean="0"/>
              <a:t>, Spencer, </a:t>
            </a:r>
            <a:r>
              <a:rPr lang="en-US" b="1" dirty="0" err="1" smtClean="0"/>
              <a:t>Matusak</a:t>
            </a:r>
            <a:r>
              <a:rPr lang="en-US" b="1" dirty="0" smtClean="0"/>
              <a:t>, </a:t>
            </a:r>
            <a:r>
              <a:rPr lang="en-US" b="1" dirty="0" err="1" smtClean="0"/>
              <a:t>Dumbauld</a:t>
            </a:r>
            <a:r>
              <a:rPr lang="en-US" b="1" dirty="0" smtClean="0"/>
              <a:t>, Pierre, Garcia, </a:t>
            </a:r>
            <a:r>
              <a:rPr lang="en-US" b="1" dirty="0" err="1" smtClean="0"/>
              <a:t>Mensik</a:t>
            </a: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300" dirty="0" smtClean="0"/>
          </a:p>
          <a:p>
            <a:endParaRPr lang="en-US" sz="1400" dirty="0" smtClean="0"/>
          </a:p>
          <a:p>
            <a:r>
              <a:rPr lang="en-US" dirty="0" smtClean="0"/>
              <a:t>Orange </a:t>
            </a:r>
            <a:r>
              <a:rPr lang="en-US" dirty="0" smtClean="0"/>
              <a:t>Iguanas</a:t>
            </a:r>
          </a:p>
          <a:p>
            <a:pPr lvl="1"/>
            <a:r>
              <a:rPr lang="en-US" dirty="0" err="1" smtClean="0"/>
              <a:t>Deubelbeiss</a:t>
            </a:r>
            <a:r>
              <a:rPr lang="en-US" dirty="0" smtClean="0"/>
              <a:t>, </a:t>
            </a:r>
            <a:r>
              <a:rPr lang="en-US" dirty="0" err="1" smtClean="0"/>
              <a:t>Burek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, </a:t>
            </a:r>
            <a:r>
              <a:rPr lang="en-US" dirty="0" err="1" smtClean="0"/>
              <a:t>Kost</a:t>
            </a:r>
            <a:r>
              <a:rPr lang="en-US" dirty="0" smtClean="0"/>
              <a:t>, </a:t>
            </a:r>
            <a:r>
              <a:rPr lang="en-US" dirty="0" err="1" smtClean="0"/>
              <a:t>Paradela</a:t>
            </a:r>
            <a:r>
              <a:rPr lang="en-US" dirty="0" smtClean="0"/>
              <a:t>, Martinez-</a:t>
            </a:r>
            <a:r>
              <a:rPr lang="en-US" dirty="0" err="1" smtClean="0"/>
              <a:t>Liera</a:t>
            </a:r>
            <a:r>
              <a:rPr lang="en-US" dirty="0" smtClean="0"/>
              <a:t>, Cronin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5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charRg st="265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Grudgeball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2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Red Jaguars</a:t>
            </a:r>
          </a:p>
          <a:p>
            <a:pPr lvl="1"/>
            <a:r>
              <a:rPr lang="en-US" dirty="0" smtClean="0"/>
              <a:t>Palos, </a:t>
            </a:r>
            <a:r>
              <a:rPr lang="en-US" dirty="0" err="1" smtClean="0"/>
              <a:t>Woosley</a:t>
            </a:r>
            <a:r>
              <a:rPr lang="en-US" dirty="0" smtClean="0"/>
              <a:t>, </a:t>
            </a:r>
            <a:r>
              <a:rPr lang="en-US" dirty="0" smtClean="0"/>
              <a:t>Trujillo, Matlock, Glover, Ramirez, </a:t>
            </a:r>
            <a:r>
              <a:rPr lang="en-US" dirty="0" err="1" smtClean="0"/>
              <a:t>Bahena</a:t>
            </a:r>
            <a:r>
              <a:rPr lang="en-US" dirty="0" smtClean="0"/>
              <a:t> 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Blue Barracudas</a:t>
            </a:r>
          </a:p>
          <a:p>
            <a:pPr lvl="1"/>
            <a:r>
              <a:rPr lang="en-US" dirty="0" smtClean="0"/>
              <a:t>Barlow, Griffins, </a:t>
            </a:r>
            <a:r>
              <a:rPr lang="en-US" dirty="0" err="1" smtClean="0"/>
              <a:t>Jauregui</a:t>
            </a:r>
            <a:r>
              <a:rPr lang="en-US" dirty="0" smtClean="0"/>
              <a:t>, Henderson, Morgan, </a:t>
            </a:r>
            <a:r>
              <a:rPr lang="en-US" dirty="0" err="1" smtClean="0"/>
              <a:t>McLelland</a:t>
            </a:r>
            <a:r>
              <a:rPr lang="en-US" dirty="0" smtClean="0"/>
              <a:t>, Velez</a:t>
            </a:r>
            <a:endParaRPr lang="en-US" dirty="0" smtClean="0"/>
          </a:p>
          <a:p>
            <a:pPr lvl="1"/>
            <a:endParaRPr lang="en-US" sz="1300" dirty="0" smtClean="0"/>
          </a:p>
          <a:p>
            <a:r>
              <a:rPr lang="en-US" dirty="0" smtClean="0"/>
              <a:t>Green Monkeys</a:t>
            </a:r>
          </a:p>
          <a:p>
            <a:pPr lvl="1"/>
            <a:r>
              <a:rPr lang="en-US" dirty="0" smtClean="0"/>
              <a:t>Patterson, </a:t>
            </a:r>
            <a:r>
              <a:rPr lang="en-US" dirty="0" err="1" smtClean="0"/>
              <a:t>Magallanes</a:t>
            </a:r>
            <a:r>
              <a:rPr lang="en-US" dirty="0" smtClean="0"/>
              <a:t>, Reid, Vineyard, Parker, </a:t>
            </a:r>
            <a:r>
              <a:rPr lang="en-US" dirty="0" err="1" smtClean="0"/>
              <a:t>Loeza</a:t>
            </a:r>
            <a:r>
              <a:rPr lang="en-US" dirty="0" smtClean="0"/>
              <a:t>, Hunter</a:t>
            </a:r>
          </a:p>
          <a:p>
            <a:pPr lvl="1"/>
            <a:endParaRPr lang="en-US" sz="1300" dirty="0" smtClean="0"/>
          </a:p>
          <a:p>
            <a:r>
              <a:rPr lang="en-US" b="1" dirty="0" smtClean="0"/>
              <a:t>Orange Iguanas</a:t>
            </a:r>
          </a:p>
          <a:p>
            <a:pPr lvl="1"/>
            <a:r>
              <a:rPr lang="es-ES" b="1" dirty="0" smtClean="0"/>
              <a:t>Ruiz, </a:t>
            </a:r>
            <a:r>
              <a:rPr lang="es-ES" b="1" dirty="0" err="1" smtClean="0"/>
              <a:t>Conner</a:t>
            </a:r>
            <a:r>
              <a:rPr lang="es-ES" b="1" dirty="0" smtClean="0"/>
              <a:t>,</a:t>
            </a:r>
            <a:r>
              <a:rPr lang="es-ES" b="1" dirty="0" smtClean="0"/>
              <a:t> </a:t>
            </a:r>
            <a:r>
              <a:rPr lang="es-ES" b="1" dirty="0" smtClean="0"/>
              <a:t>Casillas, Benavides, Gray, </a:t>
            </a:r>
            <a:r>
              <a:rPr lang="es-ES" b="1" dirty="0" err="1" smtClean="0"/>
              <a:t>Lopez</a:t>
            </a:r>
            <a:r>
              <a:rPr lang="es-ES" b="1" dirty="0" smtClean="0"/>
              <a:t>, </a:t>
            </a:r>
            <a:r>
              <a:rPr lang="es-ES" b="1" dirty="0" smtClean="0"/>
              <a:t>Herrera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5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charRg st="245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16608</TotalTime>
  <Words>264</Words>
  <Application>Microsoft Office PowerPoint</Application>
  <PresentationFormat>On-screen Show (4:3)</PresentationFormat>
  <Paragraphs>69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1_Office Theme</vt:lpstr>
      <vt:lpstr>Module</vt:lpstr>
      <vt:lpstr>2_Module</vt:lpstr>
      <vt:lpstr>1_Module</vt:lpstr>
      <vt:lpstr>Slide 1</vt:lpstr>
      <vt:lpstr>Bell Ringer</vt:lpstr>
      <vt:lpstr>Grudgeball</vt:lpstr>
      <vt:lpstr>Grudgeball Teams</vt:lpstr>
      <vt:lpstr>Grudgeball Teams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dhopkins</dc:creator>
  <cp:lastModifiedBy>dhopkins</cp:lastModifiedBy>
  <cp:revision>819</cp:revision>
  <dcterms:created xsi:type="dcterms:W3CDTF">2018-08-16T12:23:19Z</dcterms:created>
  <dcterms:modified xsi:type="dcterms:W3CDTF">2018-12-18T20:45:21Z</dcterms:modified>
</cp:coreProperties>
</file>