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90" r:id="rId3"/>
    <p:sldId id="29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1C6827-46EF-41E3-995C-8E6784B9B64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0D0B9-8865-409B-9399-A448CE5813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FBFF03-4297-401B-8FC9-5D5F2713DC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B8EE3-9D89-4576-93B8-27EAA93743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56D547-38F6-4EC6-B93D-F286EBB77E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3C5A6-1566-4BC4-B105-C995FD4AFF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091A96-9C4E-4EF8-929D-EF98BA9A891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43A729-9064-4A1D-92BA-5CBD48D6227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602DC8-96AF-43E9-9C3E-0E8129D5B9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E387E-C5C2-4D23-976C-3880525CE7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1A89C6-9CCF-4C16-A911-FD778ADAED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BC4AE7-BB4E-4346-84F8-7FAB202E7F6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A9C1BC-D9B7-4967-A3C2-B6E5A693F9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358958-2783-4321-8EA5-26F9914701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63ABC2-0B0A-4926-A861-319D4B203E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5AB1A-612B-45F2-8151-4ACBDFE402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8BAB130A-CCB1-47A9-80CB-A72F277FC7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F92A8636-0969-426E-A778-7DD23F020B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BF010-F422-4ABC-9BD0-3827AFCACDF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6C6D06-B698-4354-B6F1-AB86932C63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A45C62-68D4-4275-94E0-E71985CA12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96EA5-94DF-4738-A0A5-FDB4531E6CC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12/17/2018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53568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67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Friday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None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December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17,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2018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(Monday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4 Review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 Check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4 - Part C &amp; 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4 – Review Worksheet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806786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1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4: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Harrison Bergeron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Verbals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Worksheet – 10pts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Participles Worksheet – 5pts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Clauses Worksheet – 10pts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3 – A-E, Review – 35pts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Flowers for Algernon –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Pre Reading Questions – 10pts</a:t>
                      </a: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Tell-Tale Heart –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Insanity Plea – 100pts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Sentence Test – 37pts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3 Test – 40pts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Harrison Bergeron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Essay – 100pts</a:t>
                      </a: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Works Cited Page – 30pts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Vocabulary</a:t>
            </a:r>
          </a:p>
          <a:p>
            <a:pPr lvl="1"/>
            <a:r>
              <a:rPr lang="en-US" sz="3600" dirty="0" smtClean="0"/>
              <a:t>On a half sheet of paper, create </a:t>
            </a:r>
            <a:r>
              <a:rPr lang="en-US" sz="3600" dirty="0" smtClean="0"/>
              <a:t>sentences using the following words:</a:t>
            </a:r>
          </a:p>
          <a:p>
            <a:pPr lvl="2"/>
            <a:r>
              <a:rPr lang="en-US" sz="3200" b="1" dirty="0" smtClean="0"/>
              <a:t>Despondent</a:t>
            </a:r>
            <a:endParaRPr lang="en-US" sz="3200" b="1" dirty="0" smtClean="0"/>
          </a:p>
          <a:p>
            <a:pPr lvl="2"/>
            <a:r>
              <a:rPr lang="en-US" sz="3200" b="1" dirty="0" smtClean="0"/>
              <a:t>Sage</a:t>
            </a:r>
            <a:endParaRPr lang="en-US" sz="3200" b="1" dirty="0" smtClean="0"/>
          </a:p>
          <a:p>
            <a:pPr lvl="2"/>
            <a:r>
              <a:rPr lang="en-US" sz="3200" b="1" dirty="0" smtClean="0"/>
              <a:t>Entreat</a:t>
            </a:r>
            <a:endParaRPr lang="en-US" sz="3200" b="1" dirty="0" smtClean="0"/>
          </a:p>
          <a:p>
            <a:pPr lvl="2"/>
            <a:r>
              <a:rPr lang="en-US" sz="3200" b="1" dirty="0" smtClean="0"/>
              <a:t>Reverberate</a:t>
            </a:r>
            <a:endParaRPr lang="en-US" sz="3200" b="1" dirty="0" smtClean="0"/>
          </a:p>
          <a:p>
            <a:pPr lvl="2"/>
            <a:r>
              <a:rPr lang="en-US" sz="3200" b="1" dirty="0" smtClean="0"/>
              <a:t>Haunt</a:t>
            </a:r>
          </a:p>
          <a:p>
            <a:pPr lvl="2"/>
            <a:endParaRPr lang="en-US" sz="1900" dirty="0" smtClean="0"/>
          </a:p>
          <a:p>
            <a:r>
              <a:rPr lang="en-US" sz="4000" dirty="0" smtClean="0"/>
              <a:t>Turn in your sentences when finished and get to work on the test review.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16160</TotalTime>
  <Words>186</Words>
  <Application>Microsoft Office PowerPoint</Application>
  <PresentationFormat>On-screen Show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1_Office Theme</vt:lpstr>
      <vt:lpstr>Module</vt:lpstr>
      <vt:lpstr>Slide 1</vt:lpstr>
      <vt:lpstr>Bell Ringer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799</cp:revision>
  <dcterms:created xsi:type="dcterms:W3CDTF">2018-08-16T12:23:19Z</dcterms:created>
  <dcterms:modified xsi:type="dcterms:W3CDTF">2018-12-17T18:29:06Z</dcterms:modified>
</cp:coreProperties>
</file>