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sldIdLst>
    <p:sldId id="257" r:id="rId4"/>
    <p:sldId id="310" r:id="rId5"/>
    <p:sldId id="306" r:id="rId6"/>
    <p:sldId id="307" r:id="rId7"/>
    <p:sldId id="30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686E6-25D9-4AAF-B7B4-27BE39E7A677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26148-104E-4CBB-86D2-02CB7ECC3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7CDA-EE9B-4D93-8640-EDDD86D4BF5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38D3-C88D-4A31-801F-3392639D49E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8E8A8-4896-460F-AA3D-0264C58E912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FF008-C964-4561-967B-B4EBA19271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DFD3D-7061-4E0B-AF0C-D5D89DA4879B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2317C-2CD8-4718-A9AD-EFB2F2513CF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01BD-A761-4ADF-89C7-42D1568756D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D2B9-0311-41BE-A454-78B3F81450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30B08-1B5D-4530-A517-C4A35E3559C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7484-B224-4B3E-BF78-41FFF4C2B0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42F0B-D9BD-4216-8E6E-F8A073DB78C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C9CF-17F4-4394-9328-165F789F357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20C26-8BB4-4A10-98DA-8A25DEEEC0B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47BC6-D744-4F7F-9968-1B1231F1988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2420-B9F4-48BA-BB84-CF339BDF143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E4AC-4AE4-4DB5-B8E7-3184E9F4A1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2DB8E28-B9DA-4509-BFE8-59A0BBB42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53DDA1-31D2-4EC1-AD03-00961F99C11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0CC2-98E3-47BB-960F-1761BD45333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A4096-2E6E-4AB0-9FFC-12D6D4395C7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7AF74-DC3D-4E93-B967-A129BF4083E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6D295-0D54-4397-A986-938D8B4128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B7DF-088E-4CFE-8564-8754C5B950E4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A8A6-E1D7-4C33-9471-785E77E6A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5A8F-1A9D-4468-A821-53975F884D32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7431-CC3F-44B4-B7AC-348400C90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844E0-4DFD-4424-BC67-6E7A456D0337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182F-3412-4B97-B4AD-A15634503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68C5-36DA-4117-A0A3-ED4D2415F791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6509-E6F3-461C-9AF9-53A4793BE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BD19-C60C-4798-8F9B-39D01D258490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AD69-8695-49DE-A441-AE191AB20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ADBC-E4B5-48A8-AEBF-A286F5F8367B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1751-2A91-4532-A6B1-8C4105B8C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8335-5223-471E-96D1-DAABA8E9FCD5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2141-E62D-4C65-B012-087A44D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3927-2E7F-4937-893F-54F93481A225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FB4-36EF-4560-836D-857073440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F50B-3593-4694-A542-5E481F35AF54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F9B7-A71D-4AEC-A20A-3AF4A6D5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F44D-3F3A-404C-A098-939979A0E307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0902-AC93-415F-B3C0-CD977F77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9621-C59C-4E64-BDAF-35C652C179E8}" type="datetime1">
              <a:rPr lang="en-US"/>
              <a:pPr>
                <a:defRPr/>
              </a:pPr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9B05-FE03-4948-AB29-85FE819BC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5F2DB-53D4-4040-A2AC-584E605A061A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12/12/2018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0F616-6EBD-4A66-A89F-578AFCAAC05E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12/12/2018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9726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4 – E, A,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December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12,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(Wednesday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Progress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Report #9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Charlie’s Development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Chart/Questions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Progress Report #11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Three Moments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4 – E, A, B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763162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276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4: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Harrison Bergeron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5758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Verbals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Participles Worksheet – 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Clauses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3 – A-E, Review – 35pts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Tell-Tale Heart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Insanity Plea – 100pts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Sentence Test – 37pts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3 Test – 40pts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Works Cited Page – 30pts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4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Richland - Year 05\Flowers for Algernon\6d1ae14150926be00c3d938076ad189a--flowers-for-algernon-books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422931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696200" cy="12527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Progress Report 9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</a:pPr>
            <a:r>
              <a:rPr lang="en-US" sz="3600" b="1" dirty="0" smtClean="0"/>
              <a:t>With a partner:</a:t>
            </a:r>
          </a:p>
          <a:p>
            <a:pPr>
              <a:buClr>
                <a:srgbClr val="0070C0"/>
              </a:buClr>
            </a:pPr>
            <a:endParaRPr lang="en-US" sz="1400" b="1" dirty="0" smtClean="0"/>
          </a:p>
          <a:p>
            <a:pPr lvl="1">
              <a:buClr>
                <a:srgbClr val="0070C0"/>
              </a:buClr>
            </a:pPr>
            <a:r>
              <a:rPr lang="en-US" sz="3200" dirty="0" smtClean="0"/>
              <a:t>Complete your graphic organizer.</a:t>
            </a:r>
          </a:p>
          <a:p>
            <a:pPr lvl="2">
              <a:buClr>
                <a:srgbClr val="0070C0"/>
              </a:buClr>
            </a:pPr>
            <a:r>
              <a:rPr lang="en-US" dirty="0" smtClean="0"/>
              <a:t>Use only Progress Reports 1-9</a:t>
            </a:r>
          </a:p>
          <a:p>
            <a:pPr lvl="1">
              <a:buClr>
                <a:srgbClr val="0070C0"/>
              </a:buClr>
            </a:pPr>
            <a:endParaRPr lang="en-US" sz="800" dirty="0" smtClean="0"/>
          </a:p>
          <a:p>
            <a:pPr lvl="1">
              <a:buClr>
                <a:srgbClr val="0070C0"/>
              </a:buClr>
            </a:pPr>
            <a:r>
              <a:rPr lang="en-US" sz="3200" dirty="0" smtClean="0"/>
              <a:t>Cite evidence to support your answers.</a:t>
            </a:r>
          </a:p>
          <a:p>
            <a:pPr lvl="1">
              <a:buClr>
                <a:srgbClr val="0070C0"/>
              </a:buClr>
            </a:pPr>
            <a:endParaRPr lang="en-US" sz="800" dirty="0" smtClean="0"/>
          </a:p>
          <a:p>
            <a:pPr lvl="1">
              <a:buClr>
                <a:srgbClr val="0070C0"/>
              </a:buClr>
            </a:pPr>
            <a:r>
              <a:rPr lang="en-US" sz="3200" dirty="0" smtClean="0"/>
              <a:t>Compare and contrast the structure of the text and the author’s words and sentences before and after the surgery.</a:t>
            </a:r>
          </a:p>
          <a:p>
            <a:pPr lvl="1">
              <a:buClr>
                <a:srgbClr val="0070C0"/>
              </a:buClr>
              <a:buNone/>
            </a:pPr>
            <a:endParaRPr lang="en-US" sz="3200" dirty="0" smtClean="0"/>
          </a:p>
          <a:p>
            <a:pPr lvl="1">
              <a:buClr>
                <a:srgbClr val="0070C0"/>
              </a:buClr>
            </a:pPr>
            <a:endParaRPr lang="en-US" sz="3200" dirty="0" smtClean="0"/>
          </a:p>
          <a:p>
            <a:pPr lvl="1">
              <a:buClr>
                <a:srgbClr val="0070C0"/>
              </a:buClr>
              <a:buNone/>
            </a:pPr>
            <a:endParaRPr lang="en-US" sz="3600" b="1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6962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Progress Report 9 – Whole Class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How have Charlie’s self-realizations affected his attitude and motivation?</a:t>
            </a:r>
          </a:p>
          <a:p>
            <a:endParaRPr lang="en-US" sz="1050" dirty="0" smtClean="0"/>
          </a:p>
          <a:p>
            <a:pPr lvl="1"/>
            <a:r>
              <a:rPr lang="en-US" sz="3200" dirty="0" smtClean="0"/>
              <a:t>Include textual evidence as support.</a:t>
            </a:r>
          </a:p>
          <a:p>
            <a:pPr lvl="1">
              <a:buClr>
                <a:srgbClr val="0070C0"/>
              </a:buClr>
            </a:pPr>
            <a:endParaRPr lang="en-US" sz="3200" dirty="0" smtClean="0"/>
          </a:p>
          <a:p>
            <a:pPr lvl="1">
              <a:buClr>
                <a:srgbClr val="0070C0"/>
              </a:buClr>
              <a:buNone/>
            </a:pPr>
            <a:endParaRPr lang="en-US" sz="3600" b="1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763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Progress Report 9 – Independent Work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 fontScale="92500"/>
          </a:bodyPr>
          <a:lstStyle/>
          <a:p>
            <a:pPr>
              <a:buClr>
                <a:srgbClr val="0070C0"/>
              </a:buClr>
            </a:pPr>
            <a:r>
              <a:rPr lang="en-US" sz="3600" dirty="0" smtClean="0"/>
              <a:t>Answer the following in complete sentences. Cite evidence to support your response.</a:t>
            </a:r>
          </a:p>
          <a:p>
            <a:pPr>
              <a:buClr>
                <a:srgbClr val="0070C0"/>
              </a:buClr>
            </a:pPr>
            <a:endParaRPr lang="en-US" sz="1200" dirty="0" smtClean="0"/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What is the connection between Charlie and Algernon? What is ironic about Charlie’s feelings toward Algernon?</a:t>
            </a:r>
          </a:p>
          <a:p>
            <a:pPr lvl="1">
              <a:buClr>
                <a:srgbClr val="0070C0"/>
              </a:buClr>
              <a:buFont typeface="+mj-lt"/>
              <a:buAutoNum type="arabicPeriod"/>
            </a:pPr>
            <a:endParaRPr lang="en-US" sz="1100" dirty="0" smtClean="0"/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What do we learn about Charlie through his analysis of Robinson Crusoe?</a:t>
            </a:r>
          </a:p>
          <a:p>
            <a:pPr lvl="1">
              <a:buClr>
                <a:srgbClr val="0070C0"/>
              </a:buClr>
              <a:buFont typeface="+mj-lt"/>
              <a:buAutoNum type="arabicPeriod"/>
            </a:pPr>
            <a:endParaRPr lang="en-US" sz="1100" dirty="0" smtClean="0"/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What is the significance of Charlie’s changing perception of Joe and Frank?</a:t>
            </a:r>
          </a:p>
          <a:p>
            <a:pPr lvl="1">
              <a:buClr>
                <a:srgbClr val="0070C0"/>
              </a:buClr>
              <a:buFont typeface="+mj-lt"/>
              <a:buAutoNum type="arabicPeriod"/>
            </a:pPr>
            <a:endParaRPr lang="en-US" sz="1100" dirty="0" smtClean="0"/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Discuss what Charlie means when he says, “I felt naked.”</a:t>
            </a:r>
            <a:endParaRPr lang="en-US" sz="2800" dirty="0" smtClean="0"/>
          </a:p>
          <a:p>
            <a:pPr lvl="1">
              <a:buClr>
                <a:srgbClr val="0070C0"/>
              </a:buClr>
            </a:pPr>
            <a:endParaRPr lang="en-US" sz="3200" dirty="0" smtClean="0"/>
          </a:p>
          <a:p>
            <a:pPr lvl="1">
              <a:buClr>
                <a:srgbClr val="0070C0"/>
              </a:buClr>
              <a:buNone/>
            </a:pPr>
            <a:endParaRPr lang="en-US" sz="3600" b="1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288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3_Office Theme</vt:lpstr>
      <vt:lpstr>2_Module</vt:lpstr>
      <vt:lpstr>2_Office Theme</vt:lpstr>
      <vt:lpstr>Slide 1</vt:lpstr>
      <vt:lpstr>Slide 2</vt:lpstr>
      <vt:lpstr>Progress Report 9</vt:lpstr>
      <vt:lpstr>Progress Report 9 – Whole Class</vt:lpstr>
      <vt:lpstr>Progress Report 9 – Independent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52</cp:revision>
  <dcterms:created xsi:type="dcterms:W3CDTF">2018-12-04T14:46:40Z</dcterms:created>
  <dcterms:modified xsi:type="dcterms:W3CDTF">2018-12-12T13:45:54Z</dcterms:modified>
</cp:coreProperties>
</file>