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0" r:id="rId3"/>
    <p:sldId id="29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7CDA-EE9B-4D93-8640-EDDD86D4BF5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38D3-C88D-4A31-801F-3392639D49E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8E8A8-4896-460F-AA3D-0264C58E912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FF008-C964-4561-967B-B4EBA19271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DFD3D-7061-4E0B-AF0C-D5D89DA4879B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2317C-2CD8-4718-A9AD-EFB2F2513CF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01BD-A761-4ADF-89C7-42D1568756D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D2B9-0311-41BE-A454-78B3F81450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30B08-1B5D-4530-A517-C4A35E3559C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7484-B224-4B3E-BF78-41FFF4C2B0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42F0B-D9BD-4216-8E6E-F8A073DB78C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C9CF-17F4-4394-9328-165F789F357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20C26-8BB4-4A10-98DA-8A25DEEEC0B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47BC6-D744-4F7F-9968-1B1231F1988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2420-B9F4-48BA-BB84-CF339BDF143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E4AC-4AE4-4DB5-B8E7-3184E9F4A1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2DB8E28-B9DA-4509-BFE8-59A0BBB42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53DDA1-31D2-4EC1-AD03-00961F99C11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0CC2-98E3-47BB-960F-1761BD45333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A4096-2E6E-4AB0-9FFC-12D6D4395C7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7AF74-DC3D-4E93-B967-A129BF4083E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6D295-0D54-4397-A986-938D8B4128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11/27/2018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5F2DB-53D4-4040-A2AC-584E605A061A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11/27/2018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0F616-6EBD-4A66-A89F-578AFCAAC05E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Tuesday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November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27,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(Tuesday)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Writing Notes – MLA Citations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 –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 Tomorrow Before Midnight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4: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Harrison Bergeron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Verbals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Participles Worksheet – 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Clauses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3 – A-E, Review – 35pts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Tell-Tale Heart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Insanity Plea – 100pts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Sentence Test – 37pts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3 Test – 40pts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Bell Ringer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1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M.U.G. Shot</a:t>
            </a:r>
          </a:p>
          <a:p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the final seconds of the game Craig past </a:t>
            </a:r>
            <a:r>
              <a:rPr lang="en-US" dirty="0" smtClean="0"/>
              <a:t>the ball </a:t>
            </a:r>
            <a:r>
              <a:rPr lang="en-US" dirty="0" smtClean="0"/>
              <a:t>to Travis, and then he tripped over </a:t>
            </a:r>
            <a:r>
              <a:rPr lang="en-US" dirty="0" smtClean="0"/>
              <a:t>his shoelace </a:t>
            </a:r>
            <a:r>
              <a:rPr lang="en-US" dirty="0" smtClean="0"/>
              <a:t>and broke his arm.</a:t>
            </a: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Sitting </a:t>
            </a:r>
            <a:r>
              <a:rPr lang="en-US" dirty="0" smtClean="0"/>
              <a:t>on the top shelf of the </a:t>
            </a:r>
            <a:r>
              <a:rPr lang="en-US" dirty="0" err="1" smtClean="0"/>
              <a:t>refridgerator</a:t>
            </a:r>
            <a:r>
              <a:rPr lang="en-US" dirty="0" smtClean="0"/>
              <a:t> Brody </a:t>
            </a:r>
            <a:r>
              <a:rPr lang="en-US" dirty="0" smtClean="0"/>
              <a:t>spotted Mom's triple layer birthday cake.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13117</TotalTime>
  <Words>171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2_Module</vt:lpstr>
      <vt:lpstr>Slide 1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641</cp:revision>
  <dcterms:created xsi:type="dcterms:W3CDTF">2018-08-16T12:23:19Z</dcterms:created>
  <dcterms:modified xsi:type="dcterms:W3CDTF">2018-11-27T20:59:53Z</dcterms:modified>
</cp:coreProperties>
</file>