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</p:sldMasterIdLst>
  <p:sldIdLst>
    <p:sldId id="290" r:id="rId3"/>
    <p:sldId id="30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37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C6827-46EF-41E3-995C-8E6784B9B64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0D0B9-8865-409B-9399-A448CE5813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BF010-F422-4ABC-9BD0-3827AFCACDF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C6D06-B698-4354-B6F1-AB86932C630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45C62-68D4-4275-94E0-E71985CA129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96EA5-94DF-4738-A0A5-FDB4531E6C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FE7CDA-EE9B-4D93-8640-EDDD86D4BF55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338D3-C88D-4A31-801F-3392639D49ED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F8E8A8-4896-460F-AA3D-0264C58E9121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DFF008-C964-4561-967B-B4EBA1927144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DFD3D-7061-4E0B-AF0C-D5D89DA4879B}" type="datetime1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2317C-2CD8-4718-A9AD-EFB2F2513CF0}" type="slidenum">
              <a:rPr lang="en-US" smtClean="0">
                <a:solidFill>
                  <a:prstClr val="white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white">
                  <a:tint val="95000"/>
                </a:prst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C301BD-A761-4ADF-89C7-42D1568756DA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2D2B9-0311-41BE-A454-78B3F8145026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330B08-1B5D-4530-A517-C4A35E3559C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37484-B224-4B3E-BF78-41FFF4C2B05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42F0B-D9BD-4216-8E6E-F8A073DB78CF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5C9CF-17F4-4394-9328-165F789F357F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F20C26-8BB4-4A10-98DA-8A25DEEEC0B6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47BC6-D744-4F7F-9968-1B1231F1988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022420-B9F4-48BA-BB84-CF339BDF143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B0E4AC-4AE4-4DB5-B8E7-3184E9F4A1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BFF03-4297-401B-8FC9-5D5F2713DC1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B8EE3-9D89-4576-93B8-27EAA93743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A2DB8E28-B9DA-4509-BFE8-59A0BBB42F54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4E53DDA1-31D2-4EC1-AD03-00961F99C111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080CC2-98E3-47BB-960F-1761BD453335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EA4096-2E6E-4AB0-9FFC-12D6D4395C7C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7AF74-DC3D-4E93-B967-A129BF4083E2}" type="datetime1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6D295-0D54-4397-A986-938D8B41282A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6D547-38F6-4EC6-B93D-F286EBB77EE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3C5A6-1566-4BC4-B105-C995FD4AFF0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1A96-9C4E-4EF8-929D-EF98BA9A8916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3A729-9064-4A1D-92BA-5CBD48D6227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02DC8-96AF-43E9-9C3E-0E8129D5B94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387E-C5C2-4D23-976C-3880525CE7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A89C6-9CCF-4C16-A911-FD778ADAED65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C4AE7-BB4E-4346-84F8-7FAB202E7F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9C1BC-D9B7-4967-A3C2-B6E5A693F98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58958-2783-4321-8EA5-26F9914701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3ABC2-0B0A-4926-A861-319D4B203E1C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5AB1A-612B-45F2-8151-4ACBDFE402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B130A-CCB1-47A9-80CB-A72F277FC76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A8636-0969-426E-A778-7DD23F020BB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2C6D41-86F4-4E23-AD09-1DDF522B26CB}" type="datetime1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11/20/2018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3FFB67-F4B1-4B01-BC42-6141F22FDE1F}" type="slidenum">
              <a:rPr lang="en-US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25F2DB-53D4-4040-A2AC-584E605A061A}" type="datetime1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11/20/2018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C0F616-6EBD-4A66-A89F-578AFCAAC05E}" type="slidenum">
              <a:rPr lang="en-US" smtClean="0">
                <a:solidFill>
                  <a:prstClr val="black">
                    <a:tint val="9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hopkins@d88a.org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533400"/>
          <a:ext cx="8763000" cy="3352800"/>
        </p:xfrm>
        <a:graphic>
          <a:graphicData uri="http://schemas.openxmlformats.org/drawingml/2006/table">
            <a:tbl>
              <a:tblPr/>
              <a:tblGrid>
                <a:gridCol w="3962400"/>
                <a:gridCol w="4800600"/>
              </a:tblGrid>
              <a:tr h="16764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Yesterday</a:t>
                      </a:r>
                      <a:endParaRPr kumimoji="0" lang="en-US" sz="20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Handouts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Due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November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20,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2018 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(Tuesday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 Work Time</a:t>
                      </a:r>
                      <a:endParaRPr kumimoji="0" lang="en-US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My Email: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  <a:hlinkClick r:id="rId3"/>
                        </a:rPr>
                        <a:t>dhopkins@d88a.org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Today’s Homework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1. </a:t>
                      </a: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Harrison Bergeron 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Arial" charset="0"/>
                        </a:rPr>
                        <a:t>Essay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ＭＳ Ｐゴシック" charset="-128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763000" cy="371475"/>
        </p:xfrm>
        <a:graphic>
          <a:graphicData uri="http://schemas.openxmlformats.org/drawingml/2006/table">
            <a:tbl>
              <a:tblPr/>
              <a:tblGrid>
                <a:gridCol w="8763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8</a:t>
                      </a:r>
                      <a:r>
                        <a:rPr kumimoji="0" lang="en-US" sz="1800" b="1" i="1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th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Grade English /Language Arts – Mr. Hopkins</a:t>
                      </a:r>
                    </a:p>
                  </a:txBody>
                  <a:tcPr marT="45798" marB="4579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" name="Group 30"/>
          <p:cNvGraphicFramePr>
            <a:graphicFrameLocks noGrp="1"/>
          </p:cNvGraphicFramePr>
          <p:nvPr/>
        </p:nvGraphicFramePr>
        <p:xfrm>
          <a:off x="152400" y="3962400"/>
          <a:ext cx="8763000" cy="2806786"/>
        </p:xfrm>
        <a:graphic>
          <a:graphicData uri="http://schemas.openxmlformats.org/drawingml/2006/table">
            <a:tbl>
              <a:tblPr/>
              <a:tblGrid>
                <a:gridCol w="4381500"/>
                <a:gridCol w="4381500"/>
              </a:tblGrid>
              <a:tr h="3351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Unit 4: </a:t>
                      </a: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Harrison Bergeron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Daily Assignments/Moments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Assessments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1798320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Verbals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Participles Worksheet – 5pts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Clauses Worksheet – 10pts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Wordly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 Wise Lesson 3 – A-E, Review – 35pts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Tell-Tale Heart –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Insanity Plea – 100pts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Parts of Sentence Test – 37pts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07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cs typeface="Arial" charset="0"/>
                        </a:rPr>
                        <a:t>All documents and assignments will be loaded onto my class page</a:t>
                      </a:r>
                    </a:p>
                  </a:txBody>
                  <a:tcPr marT="45677" marB="4567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Bell Ringer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600201"/>
            <a:ext cx="8763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M.U.G. Shot</a:t>
            </a:r>
          </a:p>
          <a:p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the careful ever watchful security guard a stout man who wore his dark blue employer issued uniform with pride shouted get away from that car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Its ironical that student’s say they </a:t>
            </a:r>
            <a:r>
              <a:rPr lang="en-US" dirty="0" err="1" smtClean="0"/>
              <a:t>dont</a:t>
            </a:r>
            <a:r>
              <a:rPr lang="en-US" dirty="0" smtClean="0"/>
              <a:t> enjoy poetry yet they love rap music.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12248</TotalTime>
  <Words>151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1_Office Theme</vt:lpstr>
      <vt:lpstr>2_Module</vt:lpstr>
      <vt:lpstr>Slide 1</vt:lpstr>
      <vt:lpstr>Bell Ringer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dhopkins</dc:creator>
  <cp:lastModifiedBy>dhopkins</cp:lastModifiedBy>
  <cp:revision>568</cp:revision>
  <dcterms:created xsi:type="dcterms:W3CDTF">2018-08-16T12:23:19Z</dcterms:created>
  <dcterms:modified xsi:type="dcterms:W3CDTF">2018-11-20T13:37:01Z</dcterms:modified>
</cp:coreProperties>
</file>