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sldIdLst>
    <p:sldId id="290" r:id="rId3"/>
    <p:sldId id="299" r:id="rId4"/>
    <p:sldId id="300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7CDA-EE9B-4D93-8640-EDDD86D4BF5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38D3-C88D-4A31-801F-3392639D49E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8E8A8-4896-460F-AA3D-0264C58E912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FF008-C964-4561-967B-B4EBA19271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FD3D-7061-4E0B-AF0C-D5D89DA4879B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2317C-2CD8-4718-A9AD-EFB2F2513CF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01BD-A761-4ADF-89C7-42D1568756D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D2B9-0311-41BE-A454-78B3F81450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30B08-1B5D-4530-A517-C4A35E3559C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7484-B224-4B3E-BF78-41FFF4C2B0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42F0B-D9BD-4216-8E6E-F8A073DB78C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C9CF-17F4-4394-9328-165F789F357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0C26-8BB4-4A10-98DA-8A25DEEEC0B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7BC6-D744-4F7F-9968-1B1231F1988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420-B9F4-48BA-BB84-CF339BDF143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E4AC-4AE4-4DB5-B8E7-3184E9F4A1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2DB8E28-B9DA-4509-BFE8-59A0BBB42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53DDA1-31D2-4EC1-AD03-00961F99C11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0CC2-98E3-47BB-960F-1761BD4533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4096-2E6E-4AB0-9FFC-12D6D4395C7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AF74-DC3D-4E93-B967-A129BF4083E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6D295-0D54-4397-A986-938D8B4128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11/16/2018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5F2DB-53D4-4040-A2AC-584E605A061A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11/16/2018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0F616-6EBD-4A66-A89F-578AFCAAC05E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Review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Read &amp; Annotate -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 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November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16,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(Friday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Test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.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Rewrite –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4: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Harrison Bergeron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Verbals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Participles Worksheet – 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Clauses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– A-E, Review – 35pts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Tell-Tale Heart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Insanity Plea – 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Sentence Test – 37pts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124200" cy="125272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Bell Ringer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During a recent robbery investigation, five suspects were interrogated. Based on the statements provided, a suspect was apprehended. Can you figure out who the culprit is?</a:t>
            </a:r>
          </a:p>
          <a:p>
            <a:endParaRPr lang="en-US" sz="4000" dirty="0" smtClean="0"/>
          </a:p>
          <a:p>
            <a:r>
              <a:rPr lang="en-US" sz="4000" dirty="0" smtClean="0"/>
              <a:t>Investigative Note:</a:t>
            </a:r>
            <a:endParaRPr lang="en-US" sz="1500" dirty="0" smtClean="0"/>
          </a:p>
          <a:p>
            <a:pPr lvl="1"/>
            <a:r>
              <a:rPr lang="en-US" sz="3600" dirty="0" smtClean="0"/>
              <a:t>We know each suspect lied once.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05200" y="228600"/>
            <a:ext cx="4343400" cy="10668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spcBef>
                <a:spcPct val="0"/>
              </a:spcBef>
            </a:pPr>
            <a:r>
              <a:rPr lang="en-US" sz="4800" b="1" dirty="0">
                <a:solidFill>
                  <a:srgbClr val="F0AD00">
                    <a:satMod val="150000"/>
                  </a:srgbClr>
                </a:solidFill>
                <a:cs typeface="Arial" charset="0"/>
              </a:rPr>
              <a:t>- Brain Teaser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124200" cy="125272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Bell Ringer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Arnold 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wasn’t Edward.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 Brian.</a:t>
            </a:r>
          </a:p>
          <a:p>
            <a:endParaRPr lang="en-US" sz="900" dirty="0" smtClean="0"/>
          </a:p>
          <a:p>
            <a:r>
              <a:rPr lang="en-US" dirty="0" smtClean="0"/>
              <a:t>Brian: 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wasn’t Charles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wasn’t Edward</a:t>
            </a:r>
          </a:p>
          <a:p>
            <a:endParaRPr lang="en-US" sz="800" dirty="0" smtClean="0"/>
          </a:p>
          <a:p>
            <a:r>
              <a:rPr lang="en-US" dirty="0" smtClean="0"/>
              <a:t>Charles: 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 Edward.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wasn’t Arnold.</a:t>
            </a:r>
          </a:p>
          <a:p>
            <a:endParaRPr lang="en-US" sz="800" dirty="0" smtClean="0"/>
          </a:p>
          <a:p>
            <a:r>
              <a:rPr lang="en-US" dirty="0" smtClean="0"/>
              <a:t>Derek: 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 Charles.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 Brian.</a:t>
            </a:r>
          </a:p>
          <a:p>
            <a:endParaRPr lang="en-US" sz="800" dirty="0" smtClean="0"/>
          </a:p>
          <a:p>
            <a:r>
              <a:rPr lang="en-US" dirty="0" smtClean="0"/>
              <a:t>Edward: 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 Derek.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It wasn't Arnold.</a:t>
            </a:r>
          </a:p>
          <a:p>
            <a:pPr lvl="1"/>
            <a:endParaRPr lang="en-US" sz="1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05200" y="228600"/>
            <a:ext cx="4343400" cy="10668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spcBef>
                <a:spcPct val="0"/>
              </a:spcBef>
            </a:pPr>
            <a:r>
              <a:rPr lang="en-US" sz="4800" b="1" dirty="0">
                <a:solidFill>
                  <a:srgbClr val="F0AD00">
                    <a:satMod val="150000"/>
                  </a:srgbClr>
                </a:solidFill>
                <a:cs typeface="Arial" charset="0"/>
              </a:rPr>
              <a:t>- Brain Teaser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Bell Ringer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1"/>
            <a:ext cx="8763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Charles committed the crime.</a:t>
            </a:r>
          </a:p>
          <a:p>
            <a:pPr lvl="1"/>
            <a:endParaRPr lang="en-US" sz="900" dirty="0" smtClean="0"/>
          </a:p>
          <a:p>
            <a:pPr lvl="1"/>
            <a:r>
              <a:rPr lang="en-US" dirty="0" smtClean="0"/>
              <a:t>Looking at Brian's statements, one of the statements was a lie and the other was the truth. Therefore it must have been either Charles or Edward.</a:t>
            </a:r>
          </a:p>
          <a:p>
            <a:pPr lvl="1"/>
            <a:endParaRPr lang="en-US" sz="900" dirty="0" smtClean="0"/>
          </a:p>
          <a:p>
            <a:pPr lvl="1"/>
            <a:r>
              <a:rPr lang="en-US" dirty="0" smtClean="0"/>
              <a:t>Looking at Derek's statements, for the same reason, it was either Charles or Brian.</a:t>
            </a:r>
          </a:p>
          <a:p>
            <a:pPr lvl="1"/>
            <a:endParaRPr lang="en-US" sz="900" dirty="0" smtClean="0"/>
          </a:p>
          <a:p>
            <a:pPr lvl="1"/>
            <a:r>
              <a:rPr lang="en-US" dirty="0" smtClean="0"/>
              <a:t>Therefore it must have been Charles who committed the crime. Double checking this against the other statements confirms this.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05200" y="228600"/>
            <a:ext cx="4343400" cy="10668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spcBef>
                <a:spcPct val="0"/>
              </a:spcBef>
            </a:pPr>
            <a:r>
              <a:rPr lang="en-US" sz="4800" b="1" dirty="0">
                <a:solidFill>
                  <a:srgbClr val="F0AD00">
                    <a:satMod val="150000"/>
                  </a:srgbClr>
                </a:solidFill>
                <a:cs typeface="Arial" charset="0"/>
              </a:rPr>
              <a:t>- Brain Teaser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11823</TotalTime>
  <Words>300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1_Office Theme</vt:lpstr>
      <vt:lpstr>2_Module</vt:lpstr>
      <vt:lpstr>Slide 1</vt:lpstr>
      <vt:lpstr>Bell Ringer</vt:lpstr>
      <vt:lpstr>Bell Ringer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549</cp:revision>
  <dcterms:created xsi:type="dcterms:W3CDTF">2018-08-16T12:23:19Z</dcterms:created>
  <dcterms:modified xsi:type="dcterms:W3CDTF">2018-11-16T21:00:56Z</dcterms:modified>
</cp:coreProperties>
</file>