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20" r:id="rId3"/>
  </p:sldMasterIdLst>
  <p:sldIdLst>
    <p:sldId id="290" r:id="rId4"/>
    <p:sldId id="294" r:id="rId5"/>
    <p:sldId id="295" r:id="rId6"/>
    <p:sldId id="296" r:id="rId7"/>
    <p:sldId id="298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F72B7-388D-4D68-A7DB-4BA1F592E401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C4EE9-E216-4B0A-AE93-DF5E2A3E470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77112-C2A6-4BF6-B33C-DAA03A879ACA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F8E1-253D-404D-B7C6-351122648379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46EC2-4574-4789-B27D-21D077CA0380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BA467-C7F9-4206-B93F-99C50AA3D134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E9C2E-017F-4BDA-AEDA-A0648AC88ED1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8AB9E-631E-4D90-9D6E-CF6A300E5E0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2D6E3-1ADE-4639-8D1C-979481DCC90E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B1DEA-55DC-4A32-8920-CA04CC6CA41E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19895-D0D5-4B40-BE14-E74096C7C4F8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39FB8-6BA0-4705-AFAD-B87D07A3D226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CFC5F-582F-423B-9244-A9135013EBD8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AE72-5393-4FB9-A8CE-B443DD478BA1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65591-46C6-40B2-ADBB-7C917935A099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0EC28-0A5B-4D62-8936-EBF21BAE14BB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82AE7FB2-8ABB-47F2-AB6E-10183B61F637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72697B00-D02E-4318-A27B-E0B32A212585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7594D-476E-4ACC-AD52-5AA0DE0E0FBE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1E276-15E5-4592-A358-EB65B5BEC9D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9E426-8353-41BF-8A6A-6EB52CF9E02C}" type="datetime1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11/15/2018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7992-9D8F-48B1-9EAD-69C0B3A4E93E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7CDA-EE9B-4D93-8640-EDDD86D4BF5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38D3-C88D-4A31-801F-3392639D49E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8E8A8-4896-460F-AA3D-0264C58E912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FF008-C964-4561-967B-B4EBA19271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FD3D-7061-4E0B-AF0C-D5D89DA4879B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2317C-2CD8-4718-A9AD-EFB2F2513CF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01BD-A761-4ADF-89C7-42D1568756D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D2B9-0311-41BE-A454-78B3F81450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30B08-1B5D-4530-A517-C4A35E3559C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7484-B224-4B3E-BF78-41FFF4C2B0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42F0B-D9BD-4216-8E6E-F8A073DB78C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C9CF-17F4-4394-9328-165F789F357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0C26-8BB4-4A10-98DA-8A25DEEEC0B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7BC6-D744-4F7F-9968-1B1231F1988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420-B9F4-48BA-BB84-CF339BDF143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E4AC-4AE4-4DB5-B8E7-3184E9F4A1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2DB8E28-B9DA-4509-BFE8-59A0BBB42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53DDA1-31D2-4EC1-AD03-00961F99C11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0CC2-98E3-47BB-960F-1761BD4533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4096-2E6E-4AB0-9FFC-12D6D4395C7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AF74-DC3D-4E93-B967-A129BF4083E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6D295-0D54-4397-A986-938D8B4128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11/15/2018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11/15/2018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5F2DB-53D4-4040-A2AC-584E605A061A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11/15/2018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0F616-6EBD-4A66-A89F-578AFCAAC05E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Review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Read &amp; Annotate -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 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November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15,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(Thursday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Review Worksheet - Check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Review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3 –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Test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Monday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Essay Rewrite –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Tomorrow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4: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Harrison Bergeron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Verbals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Participles Worksheet – 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Clauses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– A-E, Review – 35pts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Tell-Tale Heart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Insanity Plea – 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Sentence Test – 37pts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199"/>
          </a:xfrm>
        </p:spPr>
        <p:txBody>
          <a:bodyPr numCol="1">
            <a:normAutofit/>
          </a:bodyPr>
          <a:lstStyle/>
          <a:p>
            <a:r>
              <a:rPr lang="en-US" sz="3600" dirty="0" smtClean="0"/>
              <a:t>Use the following vocabulary words in a sentence.</a:t>
            </a:r>
          </a:p>
          <a:p>
            <a:pPr lvl="1"/>
            <a:r>
              <a:rPr lang="en-US" sz="3200" dirty="0" smtClean="0"/>
              <a:t>Extricate</a:t>
            </a:r>
          </a:p>
          <a:p>
            <a:pPr lvl="1"/>
            <a:r>
              <a:rPr lang="en-US" sz="3200" dirty="0" smtClean="0"/>
              <a:t>Imperative</a:t>
            </a:r>
          </a:p>
          <a:p>
            <a:pPr lvl="1"/>
            <a:r>
              <a:rPr lang="en-US" sz="3200" dirty="0" smtClean="0"/>
              <a:t>Guile</a:t>
            </a:r>
          </a:p>
          <a:p>
            <a:pPr lvl="1"/>
            <a:r>
              <a:rPr lang="en-US" sz="3200" dirty="0" smtClean="0"/>
              <a:t>Generation</a:t>
            </a:r>
          </a:p>
          <a:p>
            <a:pPr lvl="1"/>
            <a:r>
              <a:rPr lang="en-US" sz="3200" dirty="0" smtClean="0"/>
              <a:t>Encompass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Grudgeball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Wordly Wise Lesson 3  Test Review</a:t>
            </a:r>
            <a:endParaRPr lang="en-US" dirty="0"/>
          </a:p>
        </p:txBody>
      </p:sp>
      <p:pic>
        <p:nvPicPr>
          <p:cNvPr id="1026" name="Picture 2" descr="J:\Richland - Year 03\Week 17\Old-Man-Der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676400" cy="2090791"/>
          </a:xfrm>
          <a:prstGeom prst="rect">
            <a:avLst/>
          </a:prstGeom>
          <a:noFill/>
        </p:spPr>
      </p:pic>
      <p:pic>
        <p:nvPicPr>
          <p:cNvPr id="1027" name="Picture 3" descr="J:\Richland - Year 03\Week 17\Angry-Afram-Fem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00200" cy="1995755"/>
          </a:xfrm>
          <a:prstGeom prst="rect">
            <a:avLst/>
          </a:prstGeom>
          <a:noFill/>
        </p:spPr>
      </p:pic>
      <p:pic>
        <p:nvPicPr>
          <p:cNvPr id="1028" name="Picture 4" descr="J:\Richland - Year 03\Week 17\Grumpy-Blonde-Boy-190x2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0"/>
            <a:ext cx="1600200" cy="2046572"/>
          </a:xfrm>
          <a:prstGeom prst="rect">
            <a:avLst/>
          </a:prstGeom>
          <a:noFill/>
        </p:spPr>
      </p:pic>
      <p:pic>
        <p:nvPicPr>
          <p:cNvPr id="1029" name="Picture 5" descr="J:\Richland - Year 03\Week 17\Little-Big-Man-190x24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0"/>
            <a:ext cx="1651000" cy="2111542"/>
          </a:xfrm>
          <a:prstGeom prst="rect">
            <a:avLst/>
          </a:prstGeom>
          <a:noFill/>
        </p:spPr>
      </p:pic>
      <p:pic>
        <p:nvPicPr>
          <p:cNvPr id="1030" name="Picture 6" descr="J:\Richland - Year 03\Week 17\tosh.o-nerf-dunk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1" y="1"/>
            <a:ext cx="2585740" cy="1295400"/>
          </a:xfrm>
          <a:prstGeom prst="rect">
            <a:avLst/>
          </a:prstGeom>
          <a:noFill/>
        </p:spPr>
      </p:pic>
      <p:pic>
        <p:nvPicPr>
          <p:cNvPr id="1031" name="Picture 7" descr="J:\Richland - Year 03\Week 17\51KUt9fe4HL._SY300_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2209800"/>
            <a:ext cx="2085975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Grudgeball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Each group will begin the game with 10 x’s </a:t>
            </a:r>
          </a:p>
          <a:p>
            <a:endParaRPr lang="en-US" dirty="0" smtClean="0"/>
          </a:p>
          <a:p>
            <a:r>
              <a:rPr lang="en-US" dirty="0" smtClean="0"/>
              <a:t>A player from each team will come up and will be asked a question. Buzz in to answer. </a:t>
            </a:r>
          </a:p>
          <a:p>
            <a:endParaRPr lang="en-US" dirty="0" smtClean="0"/>
          </a:p>
          <a:p>
            <a:r>
              <a:rPr lang="en-US" dirty="0" smtClean="0"/>
              <a:t>The team that gets the answer correct gets to remove 2 x’s from another team. You can take them both from the same team or split them up. </a:t>
            </a:r>
          </a:p>
          <a:p>
            <a:endParaRPr lang="en-US" dirty="0" smtClean="0"/>
          </a:p>
          <a:p>
            <a:r>
              <a:rPr lang="en-US" dirty="0" smtClean="0"/>
              <a:t>Before you take away x’s, you will get to increase the number by shooting the Nerf ball into the net. Earn a bonus x from the 1 point line, 2 from the 2 point line, and 3 from downtown. </a:t>
            </a:r>
          </a:p>
          <a:p>
            <a:endParaRPr lang="en-US" dirty="0" smtClean="0"/>
          </a:p>
          <a:p>
            <a:r>
              <a:rPr lang="en-US" dirty="0" smtClean="0"/>
              <a:t>You can NOT remove x’s from your own team. </a:t>
            </a:r>
          </a:p>
          <a:p>
            <a:endParaRPr lang="en-US" dirty="0" smtClean="0"/>
          </a:p>
          <a:p>
            <a:r>
              <a:rPr lang="en-US" dirty="0" smtClean="0"/>
              <a:t>If your group is eliminated, you may win your way back in the game by getting an answer correct and shooting a basket. You can earn 2-5 x’s back by answering a question correct and shooting a basket. </a:t>
            </a:r>
          </a:p>
          <a:p>
            <a:endParaRPr lang="en-US" dirty="0" smtClean="0"/>
          </a:p>
          <a:p>
            <a:r>
              <a:rPr lang="en-US" dirty="0" smtClean="0"/>
              <a:t>The winning team is the one with the most x’s still left at the end of the game!!!!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Grudgeball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2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Demolition</a:t>
            </a:r>
          </a:p>
          <a:p>
            <a:pPr lvl="1"/>
            <a:r>
              <a:rPr lang="en-US" dirty="0" smtClean="0"/>
              <a:t>Garcia, </a:t>
            </a:r>
            <a:r>
              <a:rPr lang="en-US" dirty="0" err="1" smtClean="0"/>
              <a:t>Bocatcat</a:t>
            </a:r>
            <a:r>
              <a:rPr lang="en-US" dirty="0" smtClean="0"/>
              <a:t>, Cronin, </a:t>
            </a:r>
            <a:r>
              <a:rPr lang="en-US" dirty="0" err="1" smtClean="0"/>
              <a:t>Sem</a:t>
            </a:r>
            <a:r>
              <a:rPr lang="en-US" dirty="0" smtClean="0"/>
              <a:t>, Pierre, Crawford, Torres, </a:t>
            </a:r>
            <a:r>
              <a:rPr lang="en-US" dirty="0" err="1" smtClean="0"/>
              <a:t>Mensik</a:t>
            </a:r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Rockers</a:t>
            </a:r>
          </a:p>
          <a:p>
            <a:pPr lvl="1"/>
            <a:r>
              <a:rPr lang="en-US" dirty="0" smtClean="0"/>
              <a:t>Espinoza, </a:t>
            </a:r>
            <a:r>
              <a:rPr lang="en-US" dirty="0" err="1" smtClean="0"/>
              <a:t>Deubelbeiss</a:t>
            </a:r>
            <a:r>
              <a:rPr lang="en-US" dirty="0" smtClean="0"/>
              <a:t>, Rudman, Adcock, Williams, </a:t>
            </a:r>
            <a:r>
              <a:rPr lang="en-US" dirty="0" err="1" smtClean="0"/>
              <a:t>LiCausi</a:t>
            </a:r>
            <a:r>
              <a:rPr lang="en-US" dirty="0" smtClean="0"/>
              <a:t>, </a:t>
            </a:r>
            <a:r>
              <a:rPr lang="en-US" dirty="0" err="1" smtClean="0"/>
              <a:t>Matusak</a:t>
            </a:r>
            <a:r>
              <a:rPr lang="en-US" dirty="0" smtClean="0"/>
              <a:t>, Gomez </a:t>
            </a:r>
            <a:r>
              <a:rPr lang="en-US" dirty="0" smtClean="0"/>
              <a:t> </a:t>
            </a:r>
          </a:p>
          <a:p>
            <a:endParaRPr lang="en-US" dirty="0" smtClean="0"/>
          </a:p>
          <a:p>
            <a:r>
              <a:rPr lang="en-US" b="1" dirty="0" smtClean="0"/>
              <a:t>The Natural Disasters</a:t>
            </a:r>
          </a:p>
          <a:p>
            <a:pPr lvl="1"/>
            <a:r>
              <a:rPr lang="en-US" b="1" dirty="0" err="1" smtClean="0"/>
              <a:t>Dumbauld</a:t>
            </a:r>
            <a:r>
              <a:rPr lang="en-US" b="1" dirty="0" smtClean="0"/>
              <a:t>, Spencer, Kowalski, Denson, Salgado, </a:t>
            </a:r>
            <a:r>
              <a:rPr lang="en-US" b="1" dirty="0" err="1" smtClean="0"/>
              <a:t>Pianowski</a:t>
            </a:r>
            <a:r>
              <a:rPr lang="en-US" b="1" dirty="0" smtClean="0"/>
              <a:t>, </a:t>
            </a:r>
            <a:r>
              <a:rPr lang="en-US" b="1" dirty="0" err="1" smtClean="0"/>
              <a:t>Demenis</a:t>
            </a:r>
            <a:r>
              <a:rPr lang="en-US" b="1" dirty="0" smtClean="0"/>
              <a:t> </a:t>
            </a:r>
            <a:r>
              <a:rPr lang="en-US" b="1" dirty="0" smtClean="0"/>
              <a:t>  </a:t>
            </a:r>
          </a:p>
          <a:p>
            <a:endParaRPr lang="en-US" dirty="0" smtClean="0"/>
          </a:p>
          <a:p>
            <a:r>
              <a:rPr lang="en-US" dirty="0" smtClean="0"/>
              <a:t>High Voltage</a:t>
            </a:r>
          </a:p>
          <a:p>
            <a:pPr lvl="1"/>
            <a:r>
              <a:rPr lang="en-US" dirty="0" err="1" smtClean="0"/>
              <a:t>Kost</a:t>
            </a:r>
            <a:r>
              <a:rPr lang="en-US" dirty="0" smtClean="0"/>
              <a:t>, </a:t>
            </a:r>
            <a:r>
              <a:rPr lang="en-US" dirty="0" err="1" smtClean="0"/>
              <a:t>Siniscalchi</a:t>
            </a:r>
            <a:r>
              <a:rPr lang="en-US" dirty="0" smtClean="0"/>
              <a:t>, </a:t>
            </a:r>
            <a:r>
              <a:rPr lang="en-US" dirty="0" err="1" smtClean="0"/>
              <a:t>Burek</a:t>
            </a:r>
            <a:r>
              <a:rPr lang="en-US" dirty="0" smtClean="0"/>
              <a:t>, Martinez-Lira, </a:t>
            </a:r>
            <a:r>
              <a:rPr lang="en-US" dirty="0" err="1" smtClean="0"/>
              <a:t>Fakhreddine</a:t>
            </a:r>
            <a:r>
              <a:rPr lang="en-US" dirty="0" smtClean="0"/>
              <a:t>, </a:t>
            </a:r>
            <a:r>
              <a:rPr lang="en-US" dirty="0" err="1" smtClean="0"/>
              <a:t>Paradela</a:t>
            </a:r>
            <a:r>
              <a:rPr lang="en-US" dirty="0" smtClean="0"/>
              <a:t>, Squires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Grudgeball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Demolition</a:t>
            </a:r>
          </a:p>
          <a:p>
            <a:pPr lvl="1"/>
            <a:r>
              <a:rPr lang="en-US" dirty="0" smtClean="0"/>
              <a:t>Matlock, Reid,</a:t>
            </a:r>
            <a:r>
              <a:rPr lang="en-US" dirty="0" smtClean="0"/>
              <a:t> </a:t>
            </a:r>
            <a:r>
              <a:rPr lang="en-US" dirty="0" smtClean="0"/>
              <a:t>Griffins, Ruiz, Gray, Ramirez,</a:t>
            </a:r>
            <a:r>
              <a:rPr lang="en-US" dirty="0" smtClean="0"/>
              <a:t> </a:t>
            </a:r>
            <a:r>
              <a:rPr lang="en-US" dirty="0" err="1" smtClean="0"/>
              <a:t>Casillas</a:t>
            </a:r>
            <a:r>
              <a:rPr lang="en-US" dirty="0" smtClean="0"/>
              <a:t>, </a:t>
            </a:r>
            <a:r>
              <a:rPr lang="en-US" dirty="0" smtClean="0"/>
              <a:t>Vineyard 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Rockers</a:t>
            </a:r>
          </a:p>
          <a:p>
            <a:pPr lvl="1"/>
            <a:r>
              <a:rPr lang="en-US" dirty="0" smtClean="0"/>
              <a:t>Barlow, </a:t>
            </a:r>
            <a:r>
              <a:rPr lang="en-US" dirty="0" err="1" smtClean="0"/>
              <a:t>McLelland</a:t>
            </a:r>
            <a:r>
              <a:rPr lang="en-US" dirty="0" smtClean="0"/>
              <a:t>, Lopez, Henderson, Velez, Patterson, </a:t>
            </a:r>
            <a:r>
              <a:rPr lang="en-US" dirty="0" err="1" smtClean="0"/>
              <a:t>Woosley</a:t>
            </a:r>
            <a:endParaRPr lang="en-US" dirty="0" smtClean="0"/>
          </a:p>
          <a:p>
            <a:r>
              <a:rPr lang="en-US" b="1" dirty="0" smtClean="0"/>
              <a:t>The Natural Disasters</a:t>
            </a:r>
          </a:p>
          <a:p>
            <a:pPr lvl="1"/>
            <a:r>
              <a:rPr lang="en-US" b="1" dirty="0" err="1" smtClean="0"/>
              <a:t>Magallanes</a:t>
            </a:r>
            <a:r>
              <a:rPr lang="en-US" b="1" dirty="0" smtClean="0"/>
              <a:t>, </a:t>
            </a:r>
            <a:r>
              <a:rPr lang="en-US" b="1" dirty="0" err="1" smtClean="0"/>
              <a:t>Jauregui</a:t>
            </a:r>
            <a:r>
              <a:rPr lang="en-US" b="1" dirty="0" smtClean="0"/>
              <a:t>, Trujillo, Parker, Benavides, Conner, </a:t>
            </a:r>
            <a:r>
              <a:rPr lang="en-US" b="1" dirty="0" smtClean="0"/>
              <a:t>Hunter </a:t>
            </a:r>
            <a:endParaRPr lang="en-US" b="1" dirty="0" smtClean="0"/>
          </a:p>
          <a:p>
            <a:r>
              <a:rPr lang="en-US" dirty="0" smtClean="0"/>
              <a:t>High Voltage</a:t>
            </a:r>
          </a:p>
          <a:p>
            <a:pPr lvl="1"/>
            <a:r>
              <a:rPr lang="en-US" dirty="0" smtClean="0"/>
              <a:t>Glover, Morgan, </a:t>
            </a:r>
            <a:r>
              <a:rPr lang="en-US" dirty="0" err="1" smtClean="0"/>
              <a:t>Bahena</a:t>
            </a:r>
            <a:r>
              <a:rPr lang="en-US" dirty="0" smtClean="0"/>
              <a:t>, </a:t>
            </a:r>
            <a:r>
              <a:rPr lang="en-US" dirty="0" err="1" smtClean="0"/>
              <a:t>Loeza</a:t>
            </a:r>
            <a:r>
              <a:rPr lang="en-US" dirty="0" smtClean="0"/>
              <a:t>, Palos,</a:t>
            </a:r>
            <a:r>
              <a:rPr lang="en-US" dirty="0" smtClean="0"/>
              <a:t> Herrera 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11366</TotalTime>
  <Words>359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1_Office Theme</vt:lpstr>
      <vt:lpstr>1_Module</vt:lpstr>
      <vt:lpstr>2_Module</vt:lpstr>
      <vt:lpstr>Slide 1</vt:lpstr>
      <vt:lpstr>Bell Ringer</vt:lpstr>
      <vt:lpstr>Grudgeball</vt:lpstr>
      <vt:lpstr>Grudgeball Rules</vt:lpstr>
      <vt:lpstr>Grudgeball Teams</vt:lpstr>
      <vt:lpstr>Grudgeball Teams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529</cp:revision>
  <dcterms:created xsi:type="dcterms:W3CDTF">2018-08-16T12:23:19Z</dcterms:created>
  <dcterms:modified xsi:type="dcterms:W3CDTF">2018-11-15T21:07:46Z</dcterms:modified>
</cp:coreProperties>
</file>