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90" r:id="rId3"/>
    <p:sldId id="29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A2-474F-4586-B494-C78FD1A66689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11/5/2018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7BE1-CCD2-4723-9A54-2BD4EEC59236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A2-474F-4586-B494-C78FD1A6668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7BE1-CCD2-4723-9A54-2BD4EEC5923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A2-474F-4586-B494-C78FD1A66689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11/5/2018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7BE1-CCD2-4723-9A54-2BD4EEC59236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A2-474F-4586-B494-C78FD1A6668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7BE1-CCD2-4723-9A54-2BD4EEC5923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A2-474F-4586-B494-C78FD1A6668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7BE1-CCD2-4723-9A54-2BD4EEC5923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A2-474F-4586-B494-C78FD1A6668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7BE1-CCD2-4723-9A54-2BD4EEC5923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A2-474F-4586-B494-C78FD1A6668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7BE1-CCD2-4723-9A54-2BD4EEC5923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A2-474F-4586-B494-C78FD1A6668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7BE1-CCD2-4723-9A54-2BD4EEC5923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9C14AA2-474F-4586-B494-C78FD1A6668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B227BE1-CCD2-4723-9A54-2BD4EEC5923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A2-474F-4586-B494-C78FD1A6668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7BE1-CCD2-4723-9A54-2BD4EEC5923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A2-474F-4586-B494-C78FD1A6668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7BE1-CCD2-4723-9A54-2BD4EEC5923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11/5/2018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9C14AA2-474F-4586-B494-C78FD1A6668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B227BE1-CCD2-4723-9A54-2BD4EEC5923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35280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Tuesday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Insanity Plea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Insanity Plea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Parts of Sentence Test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November 5,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(Monday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3 – Part 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3 – Parts A &amp; B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3 – E, A, B –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 Wednesday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806786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4: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Harrison Bergeron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Verbals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Worksheet – 10pts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Participles Worksheet – 5pts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Clauses Worksheet – 10pts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Tell-Tale Heart –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Insanity Plea –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100pts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Sentence Test – 37pts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76799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M.U.G. Shot</a:t>
            </a:r>
          </a:p>
          <a:p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3600" dirty="0" smtClean="0"/>
              <a:t>My friend </a:t>
            </a:r>
            <a:r>
              <a:rPr lang="en-US" sz="3600" dirty="0" err="1" smtClean="0"/>
              <a:t>chloe</a:t>
            </a:r>
            <a:r>
              <a:rPr lang="en-US" sz="3600" dirty="0" smtClean="0"/>
              <a:t> who never cooks at home decided to use her stove to store her extra shoes unfortunately she forgot about her footwear when on a rare whim she decided to use the oven to bake </a:t>
            </a:r>
            <a:r>
              <a:rPr lang="en-US" sz="3600" dirty="0" err="1" smtClean="0"/>
              <a:t>coookies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10340</TotalTime>
  <Words>171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1_Office Theme</vt:lpstr>
      <vt:lpstr>Module</vt:lpstr>
      <vt:lpstr>Slide 1</vt:lpstr>
      <vt:lpstr>Bell Ringer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493</cp:revision>
  <dcterms:created xsi:type="dcterms:W3CDTF">2018-08-16T12:23:19Z</dcterms:created>
  <dcterms:modified xsi:type="dcterms:W3CDTF">2018-11-05T14:06:04Z</dcterms:modified>
</cp:coreProperties>
</file>