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0" r:id="rId3"/>
    <p:sldId id="29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10/4/2018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Review Worksheet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(Thursday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Wise Lesson 2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Test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Bring Headphones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Tomorrow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37180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2: The Writing Process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A-E, Review – 35pts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pPr fontAlgn="base"/>
            <a:r>
              <a:rPr lang="en-US" sz="3600" dirty="0" smtClean="0"/>
              <a:t>M.U.G. </a:t>
            </a:r>
            <a:r>
              <a:rPr lang="en-US" sz="3600" dirty="0" smtClean="0"/>
              <a:t>Shot</a:t>
            </a:r>
          </a:p>
          <a:p>
            <a:pPr fontAlgn="base"/>
            <a:endParaRPr lang="en-US" sz="1200" dirty="0" smtClean="0"/>
          </a:p>
          <a:p>
            <a:pPr lvl="1" fontAlgn="base">
              <a:lnSpc>
                <a:spcPct val="150000"/>
              </a:lnSpc>
            </a:pPr>
            <a:r>
              <a:rPr lang="en-US" sz="3200" dirty="0" smtClean="0"/>
              <a:t>Take out the trash Mom ordered before the dog knocks over the can.</a:t>
            </a:r>
            <a:endParaRPr lang="en-US" sz="3200" dirty="0" smtClean="0"/>
          </a:p>
          <a:p>
            <a:pPr lvl="1" fontAlgn="base"/>
            <a:endParaRPr lang="en-US" sz="1200" dirty="0" smtClean="0"/>
          </a:p>
          <a:p>
            <a:pPr lvl="1" fontAlgn="base">
              <a:lnSpc>
                <a:spcPct val="150000"/>
              </a:lnSpc>
            </a:pPr>
            <a:r>
              <a:rPr lang="en-US" sz="3200" dirty="0" err="1" smtClean="0"/>
              <a:t>j</a:t>
            </a:r>
            <a:r>
              <a:rPr lang="en-US" sz="3200" dirty="0" err="1" smtClean="0"/>
              <a:t>ordan</a:t>
            </a:r>
            <a:r>
              <a:rPr lang="en-US" sz="3200" dirty="0" smtClean="0"/>
              <a:t> get those straws out of you’re nose, Mom shouted.</a:t>
            </a:r>
            <a:endParaRPr lang="en-US" sz="32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6007</TotalTime>
  <Words>176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Module</vt:lpstr>
      <vt:lpstr>Slide 1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310</cp:revision>
  <dcterms:created xsi:type="dcterms:W3CDTF">2018-08-16T12:23:19Z</dcterms:created>
  <dcterms:modified xsi:type="dcterms:W3CDTF">2018-10-04T13:52:34Z</dcterms:modified>
</cp:coreProperties>
</file>