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45" r:id="rId2"/>
    <p:sldMasterId id="2147483757" r:id="rId3"/>
    <p:sldMasterId id="2147483769" r:id="rId4"/>
    <p:sldMasterId id="2147483781" r:id="rId5"/>
  </p:sldMasterIdLst>
  <p:notesMasterIdLst>
    <p:notesMasterId r:id="rId14"/>
  </p:notesMasterIdLst>
  <p:sldIdLst>
    <p:sldId id="257" r:id="rId6"/>
    <p:sldId id="431" r:id="rId7"/>
    <p:sldId id="410" r:id="rId8"/>
    <p:sldId id="426" r:id="rId9"/>
    <p:sldId id="427" r:id="rId10"/>
    <p:sldId id="428" r:id="rId11"/>
    <p:sldId id="430" r:id="rId12"/>
    <p:sldId id="42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D2351-4DCA-46BF-9E51-86DE6CBD3121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0321F-5334-46F0-8829-29C2A5C56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C6827-46EF-41E3-995C-8E6784B9B64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0D0B9-8865-409B-9399-A448CE5813E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F010-F422-4ABC-9BD0-3827AFCACDF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C6D06-B698-4354-B6F1-AB86932C63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5C62-68D4-4275-94E0-E71985CA129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6EA5-94DF-4738-A0A5-FDB4531E6C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9B7DF-088E-4CFE-8564-8754C5B950E4}" type="datetime1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4A8A6-E1D7-4C33-9471-785E77E6A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25A8F-1A9D-4468-A821-53975F884D32}" type="datetime1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A7431-CC3F-44B4-B7AC-348400C90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844E0-4DFD-4424-BC67-6E7A456D0337}" type="datetime1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1182F-3412-4B97-B4AD-A15634503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D68C5-36DA-4117-A0A3-ED4D2415F791}" type="datetime1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C6509-E6F3-461C-9AF9-53A4793BE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7BD19-C60C-4798-8F9B-39D01D258490}" type="datetime1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3AD69-8695-49DE-A441-AE191AB20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3ADBC-E4B5-48A8-AEBF-A286F5F8367B}" type="datetime1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81751-2A91-4532-A6B1-8C4105B8C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B8335-5223-471E-96D1-DAABA8E9FCD5}" type="datetime1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F2141-E62D-4C65-B012-087A44D2B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A3927-2E7F-4937-893F-54F93481A225}" type="datetime1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77FB4-36EF-4560-836D-857073440D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BFF03-4297-401B-8FC9-5D5F2713DC1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B8EE3-9D89-4576-93B8-27EAA93743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8F50B-3593-4694-A542-5E481F35AF54}" type="datetime1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9F9B7-A71D-4AEC-A20A-3AF4A6D5D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4F44D-3F3A-404C-A098-939979A0E307}" type="datetime1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30902-AC93-415F-B3C0-CD977F771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39621-C59C-4E64-BDAF-35C652C179E8}" type="datetime1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89B05-FE03-4948-AB29-85FE819BC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59B7DF-088E-4CFE-8564-8754C5B950E4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10/3/2018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4A8A6-E1D7-4C33-9471-785E77E6A66F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825A8F-1A9D-4468-A821-53975F884D32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3A7431-CC3F-44B4-B7AC-348400C90A1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D844E0-4DFD-4424-BC67-6E7A456D0337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10/3/2018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D1182F-3412-4B97-B4AD-A15634503C92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CD68C5-36DA-4117-A0A3-ED4D2415F79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C6509-E6F3-461C-9AF9-53A4793BE54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F7BD19-C60C-4798-8F9B-39D01D258490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3AD69-8695-49DE-A441-AE191AB208E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B3ADBC-E4B5-48A8-AEBF-A286F5F8367B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81751-2A91-4532-A6B1-8C4105B8CDA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9B8335-5223-471E-96D1-DAABA8E9FCD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F2141-E62D-4C65-B012-087A44D2B6C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6D547-38F6-4EC6-B93D-F286EBB77EE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3C5A6-1566-4BC4-B105-C995FD4AFF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EA3927-2E7F-4937-893F-54F93481A22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77FB4-36EF-4560-836D-857073440DA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1FC8F50B-3593-4694-A542-5E481F35AF54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A1C9F9B7-A71D-4AEC-A20A-3AF4A6D5D45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E4F44D-3F3A-404C-A098-939979A0E307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30902-AC93-415F-B3C0-CD977F771AF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E39621-C59C-4E64-BDAF-35C652C179E8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89B05-FE03-4948-AB29-85FE819BCC60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59B7DF-088E-4CFE-8564-8754C5B950E4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10/3/2018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4A8A6-E1D7-4C33-9471-785E77E6A66F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825A8F-1A9D-4468-A821-53975F884D32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3A7431-CC3F-44B4-B7AC-348400C90A1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D844E0-4DFD-4424-BC67-6E7A456D0337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10/3/2018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D1182F-3412-4B97-B4AD-A15634503C92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CD68C5-36DA-4117-A0A3-ED4D2415F79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C6509-E6F3-461C-9AF9-53A4793BE54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F7BD19-C60C-4798-8F9B-39D01D258490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3AD69-8695-49DE-A441-AE191AB208E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B3ADBC-E4B5-48A8-AEBF-A286F5F8367B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81751-2A91-4532-A6B1-8C4105B8CDA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1A96-9C4E-4EF8-929D-EF98BA9A891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3A729-9064-4A1D-92BA-5CBD48D6227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9B8335-5223-471E-96D1-DAABA8E9FCD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F2141-E62D-4C65-B012-087A44D2B6C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EA3927-2E7F-4937-893F-54F93481A22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77FB4-36EF-4560-836D-857073440DA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1FC8F50B-3593-4694-A542-5E481F35AF54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A1C9F9B7-A71D-4AEC-A20A-3AF4A6D5D45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E4F44D-3F3A-404C-A098-939979A0E307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30902-AC93-415F-B3C0-CD977F771AF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E39621-C59C-4E64-BDAF-35C652C179E8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89B05-FE03-4948-AB29-85FE819BCC60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4AA2-474F-4586-B494-C78FD1A66689}" type="datetimeFigureOut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10/3/2018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7BE1-CCD2-4723-9A54-2BD4EEC59236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4AA2-474F-4586-B494-C78FD1A6668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7BE1-CCD2-4723-9A54-2BD4EEC5923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4AA2-474F-4586-B494-C78FD1A66689}" type="datetimeFigureOut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10/3/2018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7BE1-CCD2-4723-9A54-2BD4EEC59236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4AA2-474F-4586-B494-C78FD1A6668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7BE1-CCD2-4723-9A54-2BD4EEC5923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4AA2-474F-4586-B494-C78FD1A6668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7BE1-CCD2-4723-9A54-2BD4EEC5923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02DC8-96AF-43E9-9C3E-0E8129D5B94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E387E-C5C2-4D23-976C-3880525CE77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4AA2-474F-4586-B494-C78FD1A6668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7BE1-CCD2-4723-9A54-2BD4EEC5923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4AA2-474F-4586-B494-C78FD1A6668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7BE1-CCD2-4723-9A54-2BD4EEC5923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4AA2-474F-4586-B494-C78FD1A6668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7BE1-CCD2-4723-9A54-2BD4EEC5923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9C14AA2-474F-4586-B494-C78FD1A6668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B227BE1-CCD2-4723-9A54-2BD4EEC5923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4AA2-474F-4586-B494-C78FD1A6668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7BE1-CCD2-4723-9A54-2BD4EEC5923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4AA2-474F-4586-B494-C78FD1A66689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10/3/2018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7BE1-CCD2-4723-9A54-2BD4EEC5923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A89C6-9CCF-4C16-A911-FD778ADAED6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C4AE7-BB4E-4346-84F8-7FAB202E7F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9C1BC-D9B7-4967-A3C2-B6E5A693F98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58958-2783-4321-8EA5-26F9914701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ABC2-0B0A-4926-A861-319D4B203E1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5AB1A-612B-45F2-8151-4ACBDFE4022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B130A-CCB1-47A9-80CB-A72F277FC76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A8636-0969-426E-A778-7DD23F020BB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2C6D41-86F4-4E23-AD09-1DDF522B26CB}" type="datetime1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10/3/2018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3FFB67-F4B1-4B01-BC42-6141F22FDE1F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65FAFE-94BC-4D77-AA0E-2EF174B53B84}" type="datetime1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10/3/2018</a:t>
            </a:fld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C769F4-EE49-4319-8795-5FC84EA7BED0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65FAFE-94BC-4D77-AA0E-2EF174B53B84}" type="datetime1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10/3/2018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C769F4-EE49-4319-8795-5FC84EA7BED0}" type="slidenum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65FAFE-94BC-4D77-AA0E-2EF174B53B84}" type="datetime1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10/3/2018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C769F4-EE49-4319-8795-5FC84EA7BED0}" type="slidenum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9C14AA2-474F-4586-B494-C78FD1A66689}" type="datetimeFigureOut">
              <a:rPr lang="en-US" smtClean="0">
                <a:solidFill>
                  <a:prstClr val="black">
                    <a:tint val="95000"/>
                  </a:prstClr>
                </a:solidFill>
                <a:cs typeface="Arial" charset="0"/>
              </a:rPr>
              <a:pPr/>
              <a:t>10/3/2018</a:t>
            </a:fld>
            <a:endParaRPr lang="en-US">
              <a:solidFill>
                <a:prstClr val="black">
                  <a:tint val="95000"/>
                </a:prstClr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>
              <a:solidFill>
                <a:prstClr val="black">
                  <a:tint val="95000"/>
                </a:prstClr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B227BE1-CCD2-4723-9A54-2BD4EEC59236}" type="slidenum">
              <a:rPr lang="en-US" smtClean="0">
                <a:solidFill>
                  <a:prstClr val="black">
                    <a:tint val="95000"/>
                  </a:prstClr>
                </a:solidFill>
                <a:cs typeface="Arial" charset="0"/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hopkins@d88a.or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533400"/>
          <a:ext cx="8763000" cy="3352800"/>
        </p:xfrm>
        <a:graphic>
          <a:graphicData uri="http://schemas.openxmlformats.org/drawingml/2006/table">
            <a:tbl>
              <a:tblPr/>
              <a:tblGrid>
                <a:gridCol w="3962400"/>
                <a:gridCol w="4800600"/>
              </a:tblGrid>
              <a:tr h="16764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Yesterday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Handouts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None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2 – Test Thursday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Due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2 – Review Worksheet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October 3, 2018 (Wednesday)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Bell Ringer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 Finish 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Thank You, Ma’am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Mini Essay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3. Audio Documentary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My Email: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  <a:hlinkClick r:id="rId3"/>
                        </a:rPr>
                        <a:t>dhopkins@d88a.org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Today’s 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2 Test -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Tomorrow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152402"/>
          <a:ext cx="8763000" cy="371475"/>
        </p:xfrm>
        <a:graphic>
          <a:graphicData uri="http://schemas.openxmlformats.org/drawingml/2006/table">
            <a:tbl>
              <a:tblPr/>
              <a:tblGrid>
                <a:gridCol w="8763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8</a:t>
                      </a:r>
                      <a:r>
                        <a:rPr kumimoji="0" lang="en-US" sz="18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th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Grade English /Language Arts – Mr. Hopkins</a:t>
                      </a:r>
                    </a:p>
                  </a:txBody>
                  <a:tcPr marT="45798" marB="457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" name="Group 30"/>
          <p:cNvGraphicFramePr>
            <a:graphicFrameLocks noGrp="1"/>
          </p:cNvGraphicFramePr>
          <p:nvPr/>
        </p:nvGraphicFramePr>
        <p:xfrm>
          <a:off x="152400" y="3962400"/>
          <a:ext cx="8763000" cy="2837180"/>
        </p:xfrm>
        <a:graphic>
          <a:graphicData uri="http://schemas.openxmlformats.org/drawingml/2006/table">
            <a:tbl>
              <a:tblPr/>
              <a:tblGrid>
                <a:gridCol w="4381500"/>
                <a:gridCol w="4381500"/>
              </a:tblGrid>
              <a:tr h="33515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Unit 2: The Writing Process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1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Daily Assignments/Moments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Assessments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179832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Parts of Speech Pre-Test – 10pts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Parts of Speech Worksheet – 10pts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Adjectives/Adverbs Worksheet – 10pts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Prepostions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/Pronouns Worksheet – 10pts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Group Mini Essay – 20pts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Worldy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1 A-E, Review – 35pts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2 A-E, Review – 35pts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Summer Reading Assessment – 50pts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Parts of Speech Test – 28pts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Children’s Book Assessment – 50pts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Wise Lesson 1 Test – 40pts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07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All documents and assignments will be loaded onto my class page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458200" cy="4876799"/>
          </a:xfrm>
        </p:spPr>
        <p:txBody>
          <a:bodyPr/>
          <a:lstStyle/>
          <a:p>
            <a:r>
              <a:rPr lang="en-US" dirty="0" smtClean="0"/>
              <a:t>Analyze and apply</a:t>
            </a:r>
          </a:p>
          <a:p>
            <a:endParaRPr lang="en-US" sz="3600" dirty="0" smtClean="0"/>
          </a:p>
          <a:p>
            <a:pPr lvl="1"/>
            <a:r>
              <a:rPr lang="en-US" sz="3200" dirty="0" smtClean="0"/>
              <a:t>“Don’t worry about the world coming to an end today. It is already tomorrow in Australia.”</a:t>
            </a:r>
          </a:p>
          <a:p>
            <a:pPr lvl="1" algn="r"/>
            <a:r>
              <a:rPr lang="en-US" sz="3200" dirty="0" smtClean="0"/>
              <a:t>Charles M. Schulz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Thank You Ma’am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105399"/>
          </a:xfrm>
        </p:spPr>
        <p:txBody>
          <a:bodyPr>
            <a:normAutofit/>
          </a:bodyPr>
          <a:lstStyle/>
          <a:p>
            <a:r>
              <a:rPr lang="en-US" dirty="0" smtClean="0"/>
              <a:t>Now that you have a theme, you will begin developing a </a:t>
            </a:r>
            <a:r>
              <a:rPr lang="en-US" b="1" dirty="0" smtClean="0"/>
              <a:t>Thesis Statement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Make sure you have all the parts of a thesis.</a:t>
            </a:r>
          </a:p>
          <a:p>
            <a:pPr lvl="2"/>
            <a:r>
              <a:rPr lang="en-US" dirty="0" smtClean="0"/>
              <a:t>ID</a:t>
            </a:r>
          </a:p>
          <a:p>
            <a:pPr lvl="2"/>
            <a:r>
              <a:rPr lang="en-US" dirty="0" smtClean="0"/>
              <a:t>Claim</a:t>
            </a:r>
          </a:p>
          <a:p>
            <a:pPr lvl="2"/>
            <a:r>
              <a:rPr lang="en-US" dirty="0" smtClean="0"/>
              <a:t>Direct</a:t>
            </a:r>
          </a:p>
          <a:p>
            <a:pPr lvl="2"/>
            <a:r>
              <a:rPr lang="en-US" dirty="0" smtClean="0"/>
              <a:t>Extension</a:t>
            </a:r>
          </a:p>
          <a:p>
            <a:pPr lvl="2"/>
            <a:endParaRPr lang="en-US" sz="1100" dirty="0" smtClean="0"/>
          </a:p>
          <a:p>
            <a:r>
              <a:rPr lang="en-US" dirty="0" smtClean="0"/>
              <a:t>When you have your thesis, you need to present it to me for approval.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Thank You Ma’am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1053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With approval of your thesis statement, you need to construct a </a:t>
            </a:r>
            <a:r>
              <a:rPr lang="en-US" b="1" dirty="0" smtClean="0"/>
              <a:t>body paragraph.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The body paragraph is built around good evidence.</a:t>
            </a:r>
          </a:p>
          <a:p>
            <a:pPr lvl="1"/>
            <a:r>
              <a:rPr lang="en-US" dirty="0" smtClean="0"/>
              <a:t>The evidence should have something to do with a conflict in the story that relates to your theme.</a:t>
            </a:r>
          </a:p>
          <a:p>
            <a:endParaRPr lang="en-US" dirty="0" smtClean="0"/>
          </a:p>
          <a:p>
            <a:r>
              <a:rPr lang="en-US" dirty="0" smtClean="0"/>
              <a:t>You need to have all of the parts of a body paragraph.</a:t>
            </a:r>
          </a:p>
          <a:p>
            <a:pPr lvl="1"/>
            <a:r>
              <a:rPr lang="en-US" dirty="0" smtClean="0"/>
              <a:t>Topic Sentence</a:t>
            </a:r>
          </a:p>
          <a:p>
            <a:pPr lvl="1"/>
            <a:r>
              <a:rPr lang="en-US" dirty="0" smtClean="0"/>
              <a:t>Context</a:t>
            </a:r>
          </a:p>
          <a:p>
            <a:pPr lvl="1"/>
            <a:r>
              <a:rPr lang="en-US" dirty="0" smtClean="0"/>
              <a:t>Evidence</a:t>
            </a:r>
          </a:p>
          <a:p>
            <a:pPr lvl="1"/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Connection</a:t>
            </a:r>
          </a:p>
          <a:p>
            <a:endParaRPr lang="en-US" dirty="0" smtClean="0"/>
          </a:p>
          <a:p>
            <a:r>
              <a:rPr lang="en-US" dirty="0" smtClean="0"/>
              <a:t>Once again, you will need approval before moving 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Thank You Ma’am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105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Lastly, you need to prepare a solid </a:t>
            </a:r>
            <a:r>
              <a:rPr lang="en-US" b="1" dirty="0" smtClean="0"/>
              <a:t>conclusion.</a:t>
            </a:r>
            <a:r>
              <a:rPr lang="en-US" dirty="0" smtClean="0"/>
              <a:t> </a:t>
            </a:r>
          </a:p>
          <a:p>
            <a:endParaRPr lang="en-US" sz="1200" dirty="0" smtClean="0"/>
          </a:p>
          <a:p>
            <a:r>
              <a:rPr lang="en-US" dirty="0" smtClean="0"/>
              <a:t>In your first sentence, restate your thesis in different words.</a:t>
            </a:r>
          </a:p>
          <a:p>
            <a:pPr lvl="1"/>
            <a:r>
              <a:rPr lang="en-US" dirty="0" smtClean="0"/>
              <a:t>Sum up what you said in your intro in one sentence.</a:t>
            </a:r>
          </a:p>
          <a:p>
            <a:r>
              <a:rPr lang="en-US" dirty="0" smtClean="0"/>
              <a:t>Synthesize your body paragraphs.</a:t>
            </a:r>
          </a:p>
          <a:p>
            <a:pPr lvl="1"/>
            <a:r>
              <a:rPr lang="en-US" dirty="0" smtClean="0"/>
              <a:t>Sum up the important details from your body paragraphs.</a:t>
            </a:r>
          </a:p>
          <a:p>
            <a:r>
              <a:rPr lang="en-US" dirty="0" smtClean="0"/>
              <a:t>End the essay.</a:t>
            </a:r>
          </a:p>
          <a:p>
            <a:pPr lvl="1"/>
            <a:r>
              <a:rPr lang="en-US" dirty="0" smtClean="0"/>
              <a:t>Make one final, profound statement on the theme.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Thank You Ma’am &amp; </a:t>
            </a:r>
            <a:r>
              <a:rPr lang="en-US" dirty="0" smtClean="0"/>
              <a:t>Documentary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105399"/>
          </a:xfrm>
        </p:spPr>
        <p:txBody>
          <a:bodyPr>
            <a:normAutofit/>
          </a:bodyPr>
          <a:lstStyle/>
          <a:p>
            <a:r>
              <a:rPr lang="en-US" dirty="0" smtClean="0"/>
              <a:t>If you have not gotten approval yet, that is okay for now. Move on to the body paragraph and conclusion.</a:t>
            </a:r>
          </a:p>
          <a:p>
            <a:pPr lvl="1"/>
            <a:r>
              <a:rPr lang="en-US" dirty="0" smtClean="0"/>
              <a:t>Do </a:t>
            </a:r>
            <a:r>
              <a:rPr lang="en-US" b="1" u="sng" dirty="0" smtClean="0"/>
              <a:t>not</a:t>
            </a:r>
            <a:r>
              <a:rPr lang="en-US" b="1" dirty="0" smtClean="0"/>
              <a:t> </a:t>
            </a:r>
            <a:r>
              <a:rPr lang="en-US" dirty="0" smtClean="0"/>
              <a:t>submit your mini-essay until I’ve seen it.</a:t>
            </a:r>
          </a:p>
          <a:p>
            <a:endParaRPr lang="en-US" b="1" u="sng" dirty="0" smtClean="0"/>
          </a:p>
          <a:p>
            <a:r>
              <a:rPr lang="en-US" dirty="0" smtClean="0"/>
              <a:t>When you are finished, come up to the desk and get a copy of the handout for the audio documentary.</a:t>
            </a:r>
          </a:p>
          <a:p>
            <a:pPr lvl="1"/>
            <a:r>
              <a:rPr lang="en-US" dirty="0" smtClean="0"/>
              <a:t>Go to Google Classroom and follow the directions for the assignment titled: </a:t>
            </a:r>
            <a:r>
              <a:rPr lang="en-US" b="1" dirty="0" smtClean="0"/>
              <a:t>“The Case of Tony, the Tiger”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2971800" cy="1252728"/>
          </a:xfrm>
        </p:spPr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199"/>
          </a:xfrm>
        </p:spPr>
        <p:txBody>
          <a:bodyPr>
            <a:normAutofit/>
          </a:bodyPr>
          <a:lstStyle/>
          <a:p>
            <a:pPr fontAlgn="base"/>
            <a:r>
              <a:rPr lang="en-US" sz="3600" dirty="0" smtClean="0"/>
              <a:t>M.U.G. Shot</a:t>
            </a:r>
          </a:p>
          <a:p>
            <a:pPr fontAlgn="base"/>
            <a:endParaRPr lang="en-US" sz="3600" dirty="0" smtClean="0"/>
          </a:p>
          <a:p>
            <a:pPr lvl="1" fontAlgn="base"/>
            <a:r>
              <a:rPr lang="en-US" sz="3200" dirty="0" err="1" smtClean="0"/>
              <a:t>kelly</a:t>
            </a:r>
            <a:r>
              <a:rPr lang="en-US" sz="3200" dirty="0" smtClean="0"/>
              <a:t> </a:t>
            </a:r>
            <a:r>
              <a:rPr lang="en-US" sz="3200" dirty="0" err="1" smtClean="0"/>
              <a:t>didnt</a:t>
            </a:r>
            <a:r>
              <a:rPr lang="en-US" sz="3200" dirty="0" smtClean="0"/>
              <a:t> have no lunch today</a:t>
            </a:r>
          </a:p>
          <a:p>
            <a:pPr lvl="1" fontAlgn="base"/>
            <a:endParaRPr lang="en-US" sz="3200" dirty="0" smtClean="0"/>
          </a:p>
          <a:p>
            <a:pPr lvl="1" fontAlgn="base">
              <a:lnSpc>
                <a:spcPct val="150000"/>
              </a:lnSpc>
            </a:pPr>
            <a:r>
              <a:rPr lang="en-US" sz="3200" dirty="0" smtClean="0"/>
              <a:t>my friend </a:t>
            </a:r>
            <a:r>
              <a:rPr lang="en-US" sz="3200" dirty="0" err="1" smtClean="0"/>
              <a:t>katrina</a:t>
            </a:r>
            <a:r>
              <a:rPr lang="en-US" sz="3200" dirty="0" smtClean="0"/>
              <a:t> moved to </a:t>
            </a:r>
            <a:r>
              <a:rPr lang="en-US" sz="3200" dirty="0" err="1" smtClean="0"/>
              <a:t>seattle</a:t>
            </a:r>
            <a:r>
              <a:rPr lang="en-US" sz="3200" dirty="0" smtClean="0"/>
              <a:t> </a:t>
            </a:r>
            <a:r>
              <a:rPr lang="en-US" sz="3200" dirty="0" err="1" smtClean="0"/>
              <a:t>washington</a:t>
            </a:r>
            <a:r>
              <a:rPr lang="en-US" sz="3200" dirty="0" smtClean="0"/>
              <a:t>  recently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Modul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6267</TotalTime>
  <Words>480</Words>
  <Application>Microsoft Office PowerPoint</Application>
  <PresentationFormat>On-screen Show (4:3)</PresentationFormat>
  <Paragraphs>82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1_Office Theme</vt:lpstr>
      <vt:lpstr>3_Office Theme</vt:lpstr>
      <vt:lpstr>3_Module</vt:lpstr>
      <vt:lpstr>Module</vt:lpstr>
      <vt:lpstr>4_Module</vt:lpstr>
      <vt:lpstr>Slide 1</vt:lpstr>
      <vt:lpstr>Bell Ringer</vt:lpstr>
      <vt:lpstr>Slide 3</vt:lpstr>
      <vt:lpstr>Thank You Ma’am</vt:lpstr>
      <vt:lpstr>Thank You Ma’am</vt:lpstr>
      <vt:lpstr>Thank You Ma’am</vt:lpstr>
      <vt:lpstr>Thank You Ma’am &amp; Documentary</vt:lpstr>
      <vt:lpstr>Bell Ringer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dhopkins</dc:creator>
  <cp:lastModifiedBy>dhopkins</cp:lastModifiedBy>
  <cp:revision>359</cp:revision>
  <dcterms:created xsi:type="dcterms:W3CDTF">2018-08-16T12:13:35Z</dcterms:created>
  <dcterms:modified xsi:type="dcterms:W3CDTF">2018-10-03T19:02:09Z</dcterms:modified>
</cp:coreProperties>
</file>