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5" r:id="rId2"/>
    <p:sldMasterId id="2147483757" r:id="rId3"/>
    <p:sldMasterId id="2147483769" r:id="rId4"/>
  </p:sldMasterIdLst>
  <p:notesMasterIdLst>
    <p:notesMasterId r:id="rId11"/>
  </p:notesMasterIdLst>
  <p:sldIdLst>
    <p:sldId id="257" r:id="rId5"/>
    <p:sldId id="429" r:id="rId6"/>
    <p:sldId id="410" r:id="rId7"/>
    <p:sldId id="426" r:id="rId8"/>
    <p:sldId id="427" r:id="rId9"/>
    <p:sldId id="42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2351-4DCA-46BF-9E51-86DE6CBD3121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321F-5334-46F0-8829-29C2A5C56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B7DF-088E-4CFE-8564-8754C5B950E4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8A6-E1D7-4C33-9471-785E77E6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5A8F-1A9D-4468-A821-53975F884D32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7431-CC3F-44B4-B7AC-348400C9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44E0-4DFD-4424-BC67-6E7A456D0337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182F-3412-4B97-B4AD-A156345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68C5-36DA-4117-A0A3-ED4D2415F791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6509-E6F3-461C-9AF9-53A4793B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BD19-C60C-4798-8F9B-39D01D258490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AD69-8695-49DE-A441-AE191AB2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ADBC-E4B5-48A8-AEBF-A286F5F8367B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1751-2A91-4532-A6B1-8C4105B8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8335-5223-471E-96D1-DAABA8E9FCD5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2141-E62D-4C65-B012-087A44D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927-2E7F-4937-893F-54F93481A225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FB4-36EF-4560-836D-85707344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50B-3593-4694-A542-5E481F35AF54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F9B7-A71D-4AEC-A20A-3AF4A6D5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F44D-3F3A-404C-A098-939979A0E307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902-AC93-415F-B3C0-CD977F77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621-C59C-4E64-BDAF-35C652C179E8}" type="datetime1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9B05-FE03-4948-AB29-85FE819B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Review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Review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C &amp;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1,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Independent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Review Worksheet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2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M.U.G. Shot</a:t>
            </a:r>
          </a:p>
          <a:p>
            <a:pPr fontAlgn="base">
              <a:buNone/>
            </a:pPr>
            <a:endParaRPr lang="en-US" dirty="0" smtClean="0"/>
          </a:p>
          <a:p>
            <a:pPr lvl="1" fontAlgn="base">
              <a:lnSpc>
                <a:spcPct val="150000"/>
              </a:lnSpc>
            </a:pPr>
            <a:r>
              <a:rPr lang="en-US" dirty="0" smtClean="0"/>
              <a:t>Tess </a:t>
            </a:r>
            <a:r>
              <a:rPr lang="en-US" dirty="0" smtClean="0"/>
              <a:t>the family </a:t>
            </a:r>
            <a:r>
              <a:rPr lang="en-US" dirty="0" smtClean="0"/>
              <a:t>sheepdog </a:t>
            </a:r>
            <a:r>
              <a:rPr lang="en-US" dirty="0" smtClean="0"/>
              <a:t>she takes care of raising Charlie showing him the best pastures for </a:t>
            </a:r>
            <a:r>
              <a:rPr lang="en-US" dirty="0" smtClean="0"/>
              <a:t>grazing </a:t>
            </a:r>
            <a:r>
              <a:rPr lang="en-US" dirty="0" smtClean="0"/>
              <a:t>teaching him to play </a:t>
            </a:r>
            <a:r>
              <a:rPr lang="en-US" dirty="0" smtClean="0"/>
              <a:t>fetch. And </a:t>
            </a:r>
            <a:r>
              <a:rPr lang="en-US" dirty="0" smtClean="0"/>
              <a:t>even </a:t>
            </a:r>
            <a:r>
              <a:rPr lang="en-US" dirty="0" err="1" smtClean="0"/>
              <a:t>sharring</a:t>
            </a:r>
            <a:r>
              <a:rPr lang="en-US" dirty="0" smtClean="0"/>
              <a:t> </a:t>
            </a:r>
            <a:r>
              <a:rPr lang="en-US" dirty="0" smtClean="0"/>
              <a:t>her dog house 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Ma’am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Now that you have a theme, you will begin developing a </a:t>
            </a:r>
            <a:r>
              <a:rPr lang="en-US" b="1" dirty="0" smtClean="0"/>
              <a:t>Thesis Statement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 sure you have all the parts of a thesis.</a:t>
            </a:r>
          </a:p>
          <a:p>
            <a:pPr lvl="2"/>
            <a:r>
              <a:rPr lang="en-US" dirty="0" smtClean="0"/>
              <a:t>ID</a:t>
            </a:r>
          </a:p>
          <a:p>
            <a:pPr lvl="2"/>
            <a:r>
              <a:rPr lang="en-US" dirty="0" smtClean="0"/>
              <a:t>Claim</a:t>
            </a:r>
          </a:p>
          <a:p>
            <a:pPr lvl="2"/>
            <a:r>
              <a:rPr lang="en-US" dirty="0" smtClean="0"/>
              <a:t>Direct</a:t>
            </a:r>
          </a:p>
          <a:p>
            <a:pPr lvl="2"/>
            <a:r>
              <a:rPr lang="en-US" dirty="0" smtClean="0"/>
              <a:t>Extension</a:t>
            </a:r>
          </a:p>
          <a:p>
            <a:pPr lvl="2"/>
            <a:endParaRPr lang="en-US" sz="1100" dirty="0" smtClean="0"/>
          </a:p>
          <a:p>
            <a:r>
              <a:rPr lang="en-US" dirty="0" smtClean="0"/>
              <a:t>When you have your thesis, you need to present it to me for approval.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Ma’am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approval of your thesis statement, you need to construct a </a:t>
            </a:r>
            <a:r>
              <a:rPr lang="en-US" b="1" dirty="0" smtClean="0"/>
              <a:t>body paragraph.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body paragraph is built around good evidence.</a:t>
            </a:r>
          </a:p>
          <a:p>
            <a:pPr lvl="1"/>
            <a:r>
              <a:rPr lang="en-US" dirty="0" smtClean="0"/>
              <a:t>The evidence should have something to do with a conflict in the story that relates to your theme.</a:t>
            </a:r>
          </a:p>
          <a:p>
            <a:endParaRPr lang="en-US" dirty="0" smtClean="0"/>
          </a:p>
          <a:p>
            <a:r>
              <a:rPr lang="en-US" dirty="0" smtClean="0"/>
              <a:t>You need to have all of the parts of a body paragraph.</a:t>
            </a:r>
          </a:p>
          <a:p>
            <a:pPr lvl="1"/>
            <a:r>
              <a:rPr lang="en-US" dirty="0" smtClean="0"/>
              <a:t>Topic Sentence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Connection</a:t>
            </a:r>
          </a:p>
          <a:p>
            <a:endParaRPr lang="en-US" dirty="0" smtClean="0"/>
          </a:p>
          <a:p>
            <a:r>
              <a:rPr lang="en-US" dirty="0" smtClean="0"/>
              <a:t>Once again, you will need approval before moving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Ma’am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Lastly, you need to prepare a solid </a:t>
            </a:r>
            <a:r>
              <a:rPr lang="en-US" b="1" dirty="0" smtClean="0"/>
              <a:t>conclusion.</a:t>
            </a:r>
            <a:r>
              <a:rPr lang="en-US" dirty="0" smtClean="0"/>
              <a:t> </a:t>
            </a:r>
          </a:p>
          <a:p>
            <a:endParaRPr lang="en-US" sz="1200" dirty="0" smtClean="0"/>
          </a:p>
          <a:p>
            <a:r>
              <a:rPr lang="en-US" dirty="0" smtClean="0"/>
              <a:t>In your first sentence, restate your thesis in different words.</a:t>
            </a:r>
          </a:p>
          <a:p>
            <a:pPr lvl="1"/>
            <a:r>
              <a:rPr lang="en-US" dirty="0" smtClean="0"/>
              <a:t>Sum up what you said in your intro in one sentence.</a:t>
            </a:r>
          </a:p>
          <a:p>
            <a:r>
              <a:rPr lang="en-US" dirty="0" smtClean="0"/>
              <a:t>Synthesize your body paragraphs.</a:t>
            </a:r>
          </a:p>
          <a:p>
            <a:pPr lvl="1"/>
            <a:r>
              <a:rPr lang="en-US" dirty="0" smtClean="0"/>
              <a:t>Sum up the important details from your body paragraphs.</a:t>
            </a:r>
          </a:p>
          <a:p>
            <a:r>
              <a:rPr lang="en-US" dirty="0" smtClean="0"/>
              <a:t>End the essay.</a:t>
            </a:r>
          </a:p>
          <a:p>
            <a:pPr lvl="1"/>
            <a:r>
              <a:rPr lang="en-US" dirty="0" smtClean="0"/>
              <a:t>Make one final, profound statement on the theme.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375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1_Office Theme</vt:lpstr>
      <vt:lpstr>3_Office Theme</vt:lpstr>
      <vt:lpstr>3_Module</vt:lpstr>
      <vt:lpstr>Module</vt:lpstr>
      <vt:lpstr>Slide 1</vt:lpstr>
      <vt:lpstr>Bell Ringer</vt:lpstr>
      <vt:lpstr>Slide 3</vt:lpstr>
      <vt:lpstr>Thank You Ma’am</vt:lpstr>
      <vt:lpstr>Thank You Ma’am</vt:lpstr>
      <vt:lpstr>Thank You Ma’am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352</cp:revision>
  <dcterms:created xsi:type="dcterms:W3CDTF">2018-08-16T12:13:35Z</dcterms:created>
  <dcterms:modified xsi:type="dcterms:W3CDTF">2018-10-01T12:56:25Z</dcterms:modified>
</cp:coreProperties>
</file>