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C &amp; D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1,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Check Part C &amp; 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Review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Iceman Murder Mystery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Wise Lesson 2 – Review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Bring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Headphones Tomorrow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Vocabulary</a:t>
            </a:r>
          </a:p>
          <a:p>
            <a:pPr lvl="1" fontAlgn="base"/>
            <a:r>
              <a:rPr lang="en-US" sz="2800" dirty="0" smtClean="0"/>
              <a:t>Use the following words in a sentence. Make sure the sentences demonstrate your understanding of the word.</a:t>
            </a:r>
          </a:p>
          <a:p>
            <a:pPr lvl="2" fontAlgn="base"/>
            <a:r>
              <a:rPr lang="en-US" sz="2400" dirty="0" smtClean="0"/>
              <a:t>Inventory</a:t>
            </a:r>
          </a:p>
          <a:p>
            <a:pPr lvl="2" fontAlgn="base"/>
            <a:r>
              <a:rPr lang="en-US" dirty="0" smtClean="0"/>
              <a:t>Cursory</a:t>
            </a:r>
          </a:p>
          <a:p>
            <a:pPr lvl="2" fontAlgn="base"/>
            <a:r>
              <a:rPr lang="en-US" sz="2400" dirty="0" smtClean="0"/>
              <a:t>Gruesome</a:t>
            </a:r>
          </a:p>
          <a:p>
            <a:pPr lvl="2" fontAlgn="base"/>
            <a:r>
              <a:rPr lang="en-US" dirty="0" smtClean="0"/>
              <a:t>Dehydrate</a:t>
            </a:r>
          </a:p>
          <a:p>
            <a:pPr lvl="2" fontAlgn="base"/>
            <a:r>
              <a:rPr lang="en-US" sz="2400" dirty="0" smtClean="0"/>
              <a:t>Corroborate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191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280</cp:revision>
  <dcterms:created xsi:type="dcterms:W3CDTF">2018-08-16T12:23:19Z</dcterms:created>
  <dcterms:modified xsi:type="dcterms:W3CDTF">2018-10-01T12:25:06Z</dcterms:modified>
</cp:coreProperties>
</file>