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1" r:id="rId3"/>
    <p:sldId id="292" r:id="rId4"/>
    <p:sldId id="293" r:id="rId5"/>
    <p:sldId id="29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2/27/2019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2/27/2019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97261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February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27,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2019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(Wednesday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Letter of Introduction/Application Letter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0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Letter of Introduction/Application Letter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77333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2760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Quarter 3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5758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“Why Do People Follow the Crowd?” – 15pts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Comma Worksheet #1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Comma Worksheet #2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5, A-E &amp; Review – 35pts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1914 Poem Analysis – 20pts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1915 Poem Slides – 20pts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End of War Analysis – 20pts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6, A-E, Review – 35pts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5 Test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 War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I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Poetry Essay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6 Test – 35pts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4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30480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M.U.G. Shot</a:t>
            </a:r>
          </a:p>
          <a:p>
            <a:pPr>
              <a:buNone/>
            </a:pPr>
            <a:endParaRPr lang="en-US" sz="3600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When people have heart attacks </a:t>
            </a:r>
            <a:r>
              <a:rPr lang="en-US" dirty="0" smtClean="0"/>
              <a:t>you </a:t>
            </a:r>
            <a:r>
              <a:rPr lang="en-US" dirty="0" err="1" smtClean="0"/>
              <a:t>expereince</a:t>
            </a:r>
            <a:r>
              <a:rPr lang="en-US" dirty="0" smtClean="0"/>
              <a:t> </a:t>
            </a:r>
            <a:r>
              <a:rPr lang="en-US" dirty="0" smtClean="0"/>
              <a:t>pain in the left arm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 was hungry for pumpkin pie, </a:t>
            </a:r>
            <a:r>
              <a:rPr lang="en-US" dirty="0" smtClean="0"/>
              <a:t>unfortunately Luke </a:t>
            </a:r>
            <a:r>
              <a:rPr lang="en-US" dirty="0" smtClean="0"/>
              <a:t>ate the last peace.</a:t>
            </a: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You’ve identified potential schools you may wish to attend after high school.</a:t>
            </a:r>
          </a:p>
          <a:p>
            <a:pPr lvl="1"/>
            <a:r>
              <a:rPr lang="en-US" dirty="0" smtClean="0"/>
              <a:t>Think of those options and choose one.</a:t>
            </a:r>
          </a:p>
          <a:p>
            <a:pPr lvl="2"/>
            <a:r>
              <a:rPr lang="en-US" dirty="0" smtClean="0"/>
              <a:t>You may want to revisit the school’s website to familiarize yourself with the school.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You are going to create a letter of introduction for the school of your choice.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Letter of Introduction/Application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idea is to sell yourself to the school</a:t>
            </a:r>
          </a:p>
          <a:p>
            <a:pPr lvl="1"/>
            <a:r>
              <a:rPr lang="en-US" dirty="0" smtClean="0"/>
              <a:t>Talk about:</a:t>
            </a:r>
          </a:p>
          <a:p>
            <a:pPr lvl="2"/>
            <a:r>
              <a:rPr lang="en-US" dirty="0" smtClean="0"/>
              <a:t>You academic accomplishments.</a:t>
            </a:r>
          </a:p>
          <a:p>
            <a:pPr lvl="2"/>
            <a:r>
              <a:rPr lang="en-US" dirty="0" smtClean="0"/>
              <a:t>Involvement in after school activities (sports, clubs, etc.)</a:t>
            </a:r>
          </a:p>
          <a:p>
            <a:pPr lvl="2"/>
            <a:r>
              <a:rPr lang="en-US" dirty="0" smtClean="0"/>
              <a:t>Overcoming difficult circumstances.</a:t>
            </a:r>
          </a:p>
          <a:p>
            <a:pPr lvl="2"/>
            <a:r>
              <a:rPr lang="en-US" dirty="0" smtClean="0"/>
              <a:t>Why the school would be a good fit for you.</a:t>
            </a:r>
            <a:endParaRPr lang="en-US" dirty="0" smtClean="0"/>
          </a:p>
          <a:p>
            <a:pPr lvl="2"/>
            <a:r>
              <a:rPr lang="en-US" dirty="0" smtClean="0"/>
              <a:t>What the school means to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24479</TotalTime>
  <Words>287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1_Office Theme</vt:lpstr>
      <vt:lpstr>1_Module</vt:lpstr>
      <vt:lpstr>Slide 1</vt:lpstr>
      <vt:lpstr>Bell Ringer</vt:lpstr>
      <vt:lpstr>Life Game</vt:lpstr>
      <vt:lpstr>Letter of Introduction/Application 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1213</cp:revision>
  <dcterms:created xsi:type="dcterms:W3CDTF">2018-08-16T12:23:19Z</dcterms:created>
  <dcterms:modified xsi:type="dcterms:W3CDTF">2019-02-27T20:43:32Z</dcterms:modified>
</cp:coreProperties>
</file>